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50C8AB-5CB9-4CF6-BC3A-73D1818CDC16}">
  <a:tblStyle styleId="{9650C8AB-5CB9-4CF6-BC3A-73D1818CDC16}"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F45F5E2-6EFD-4AF9-A628-C1AE6C446DC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napToGrid="0">
      <p:cViewPr>
        <p:scale>
          <a:sx n="60" d="100"/>
          <a:sy n="60" d="100"/>
        </p:scale>
        <p:origin x="-5024" y="144"/>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559"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4000"/>
              </a:spcBef>
              <a:spcAft>
                <a:spcPts val="0"/>
              </a:spcAft>
              <a:buSzPts val="1100"/>
              <a:buAutoNum type="arabicPeriod"/>
            </a:pPr>
            <a:r>
              <a:rPr lang="en">
                <a:solidFill>
                  <a:srgbClr val="333333"/>
                </a:solidFill>
                <a:highlight>
                  <a:srgbClr val="FFFFFF"/>
                </a:highlight>
                <a:latin typeface="Times New Roman"/>
                <a:ea typeface="Times New Roman"/>
                <a:cs typeface="Times New Roman"/>
                <a:sym typeface="Times New Roman"/>
              </a:rPr>
              <a:t>https://www.ceicdata.com/en/nigeria/agricultural-production/agricultural-production-cocoyam.</a:t>
            </a:r>
            <a:endParaRPr>
              <a:solidFill>
                <a:srgbClr val="333333"/>
              </a:solidFill>
              <a:highlight>
                <a:srgbClr val="FFFFFF"/>
              </a:highlight>
              <a:latin typeface="Times New Roman"/>
              <a:ea typeface="Times New Roman"/>
              <a:cs typeface="Times New Roman"/>
              <a:sym typeface="Times New Roman"/>
            </a:endParaRPr>
          </a:p>
          <a:p>
            <a:pPr marL="457200" lvl="0" indent="-298450" algn="l" rtl="0">
              <a:lnSpc>
                <a:spcPct val="115000"/>
              </a:lnSpc>
              <a:spcBef>
                <a:spcPts val="0"/>
              </a:spcBef>
              <a:spcAft>
                <a:spcPts val="0"/>
              </a:spcAft>
              <a:buClr>
                <a:srgbClr val="333333"/>
              </a:buClr>
              <a:buSzPts val="1100"/>
              <a:buFont typeface="Times New Roman"/>
              <a:buAutoNum type="arabicPeriod"/>
            </a:pPr>
            <a:r>
              <a:rPr lang="en">
                <a:solidFill>
                  <a:srgbClr val="333333"/>
                </a:solidFill>
                <a:highlight>
                  <a:srgbClr val="FFFFFF"/>
                </a:highlight>
                <a:latin typeface="Times New Roman"/>
                <a:ea typeface="Times New Roman"/>
                <a:cs typeface="Times New Roman"/>
                <a:sym typeface="Times New Roman"/>
              </a:rPr>
              <a:t>https://www.ceicdata.com/en/nigeria/agricultural-production/agricultural-production-cocoyam.</a:t>
            </a:r>
            <a:endParaRPr>
              <a:solidFill>
                <a:srgbClr val="333333"/>
              </a:solidFill>
              <a:highlight>
                <a:srgbClr val="FFFFFF"/>
              </a:highlight>
              <a:latin typeface="Times New Roman"/>
              <a:ea typeface="Times New Roman"/>
              <a:cs typeface="Times New Roman"/>
              <a:sym typeface="Times New Roman"/>
            </a:endParaRPr>
          </a:p>
          <a:p>
            <a:pPr marL="457200" lvl="0" indent="-304800" algn="l" rtl="0">
              <a:spcBef>
                <a:spcPts val="0"/>
              </a:spcBef>
              <a:spcAft>
                <a:spcPts val="0"/>
              </a:spcAft>
              <a:buClr>
                <a:schemeClr val="dk1"/>
              </a:buClr>
              <a:buSzPts val="1200"/>
              <a:buAutoNum type="arabicPeriod"/>
            </a:pP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22150" y="3176853"/>
            <a:ext cx="30674400" cy="8757900"/>
          </a:xfrm>
          <a:prstGeom prst="rect">
            <a:avLst/>
          </a:prstGeom>
        </p:spPr>
        <p:txBody>
          <a:bodyPr spcFirstLastPara="1" wrap="square" lIns="352150" tIns="352150" rIns="352150" bIns="352150" anchor="b" anchorCtr="0">
            <a:noAutofit/>
          </a:bodyPr>
          <a:lstStyle>
            <a:lvl1pPr lvl="0" algn="ctr">
              <a:spcBef>
                <a:spcPts val="0"/>
              </a:spcBef>
              <a:spcAft>
                <a:spcPts val="0"/>
              </a:spcAft>
              <a:buSzPts val="20000"/>
              <a:buNone/>
              <a:defRPr sz="20000"/>
            </a:lvl1pPr>
            <a:lvl2pPr lvl="1" algn="ctr">
              <a:spcBef>
                <a:spcPts val="0"/>
              </a:spcBef>
              <a:spcAft>
                <a:spcPts val="0"/>
              </a:spcAft>
              <a:buSzPts val="20000"/>
              <a:buNone/>
              <a:defRPr sz="20000"/>
            </a:lvl2pPr>
            <a:lvl3pPr lvl="2" algn="ctr">
              <a:spcBef>
                <a:spcPts val="0"/>
              </a:spcBef>
              <a:spcAft>
                <a:spcPts val="0"/>
              </a:spcAft>
              <a:buSzPts val="20000"/>
              <a:buNone/>
              <a:defRPr sz="20000"/>
            </a:lvl3pPr>
            <a:lvl4pPr lvl="3" algn="ctr">
              <a:spcBef>
                <a:spcPts val="0"/>
              </a:spcBef>
              <a:spcAft>
                <a:spcPts val="0"/>
              </a:spcAft>
              <a:buSzPts val="20000"/>
              <a:buNone/>
              <a:defRPr sz="20000"/>
            </a:lvl4pPr>
            <a:lvl5pPr lvl="4" algn="ctr">
              <a:spcBef>
                <a:spcPts val="0"/>
              </a:spcBef>
              <a:spcAft>
                <a:spcPts val="0"/>
              </a:spcAft>
              <a:buSzPts val="20000"/>
              <a:buNone/>
              <a:defRPr sz="20000"/>
            </a:lvl5pPr>
            <a:lvl6pPr lvl="5" algn="ctr">
              <a:spcBef>
                <a:spcPts val="0"/>
              </a:spcBef>
              <a:spcAft>
                <a:spcPts val="0"/>
              </a:spcAft>
              <a:buSzPts val="20000"/>
              <a:buNone/>
              <a:defRPr sz="20000"/>
            </a:lvl6pPr>
            <a:lvl7pPr lvl="6" algn="ctr">
              <a:spcBef>
                <a:spcPts val="0"/>
              </a:spcBef>
              <a:spcAft>
                <a:spcPts val="0"/>
              </a:spcAft>
              <a:buSzPts val="20000"/>
              <a:buNone/>
              <a:defRPr sz="20000"/>
            </a:lvl7pPr>
            <a:lvl8pPr lvl="7" algn="ctr">
              <a:spcBef>
                <a:spcPts val="0"/>
              </a:spcBef>
              <a:spcAft>
                <a:spcPts val="0"/>
              </a:spcAft>
              <a:buSzPts val="20000"/>
              <a:buNone/>
              <a:defRPr sz="20000"/>
            </a:lvl8pPr>
            <a:lvl9pPr lvl="8" algn="ctr">
              <a:spcBef>
                <a:spcPts val="0"/>
              </a:spcBef>
              <a:spcAft>
                <a:spcPts val="0"/>
              </a:spcAft>
              <a:buSzPts val="20000"/>
              <a:buNone/>
              <a:defRPr sz="20000"/>
            </a:lvl9pPr>
          </a:lstStyle>
          <a:p>
            <a:endParaRPr/>
          </a:p>
        </p:txBody>
      </p:sp>
      <p:sp>
        <p:nvSpPr>
          <p:cNvPr id="11" name="Google Shape;11;p2"/>
          <p:cNvSpPr txBox="1">
            <a:spLocks noGrp="1"/>
          </p:cNvSpPr>
          <p:nvPr>
            <p:ph type="subTitle" idx="1"/>
          </p:nvPr>
        </p:nvSpPr>
        <p:spPr>
          <a:xfrm>
            <a:off x="1122120" y="12092267"/>
            <a:ext cx="30674400" cy="3381900"/>
          </a:xfrm>
          <a:prstGeom prst="rect">
            <a:avLst/>
          </a:prstGeom>
        </p:spPr>
        <p:txBody>
          <a:bodyPr spcFirstLastPara="1" wrap="square" lIns="352150" tIns="352150" rIns="352150" bIns="352150" anchor="t" anchorCtr="0">
            <a:noAutofit/>
          </a:bodyPr>
          <a:lstStyle>
            <a:lvl1pPr lvl="0" algn="ctr">
              <a:lnSpc>
                <a:spcPct val="100000"/>
              </a:lnSpc>
              <a:spcBef>
                <a:spcPts val="0"/>
              </a:spcBef>
              <a:spcAft>
                <a:spcPts val="0"/>
              </a:spcAft>
              <a:buSzPts val="10800"/>
              <a:buNone/>
              <a:defRPr sz="10800"/>
            </a:lvl1pPr>
            <a:lvl2pPr lvl="1" algn="ctr">
              <a:lnSpc>
                <a:spcPct val="100000"/>
              </a:lnSpc>
              <a:spcBef>
                <a:spcPts val="0"/>
              </a:spcBef>
              <a:spcAft>
                <a:spcPts val="0"/>
              </a:spcAft>
              <a:buSzPts val="10800"/>
              <a:buNone/>
              <a:defRPr sz="10800"/>
            </a:lvl2pPr>
            <a:lvl3pPr lvl="2" algn="ctr">
              <a:lnSpc>
                <a:spcPct val="100000"/>
              </a:lnSpc>
              <a:spcBef>
                <a:spcPts val="0"/>
              </a:spcBef>
              <a:spcAft>
                <a:spcPts val="0"/>
              </a:spcAft>
              <a:buSzPts val="10800"/>
              <a:buNone/>
              <a:defRPr sz="10800"/>
            </a:lvl3pPr>
            <a:lvl4pPr lvl="3" algn="ctr">
              <a:lnSpc>
                <a:spcPct val="100000"/>
              </a:lnSpc>
              <a:spcBef>
                <a:spcPts val="0"/>
              </a:spcBef>
              <a:spcAft>
                <a:spcPts val="0"/>
              </a:spcAft>
              <a:buSzPts val="10800"/>
              <a:buNone/>
              <a:defRPr sz="10800"/>
            </a:lvl4pPr>
            <a:lvl5pPr lvl="4" algn="ctr">
              <a:lnSpc>
                <a:spcPct val="100000"/>
              </a:lnSpc>
              <a:spcBef>
                <a:spcPts val="0"/>
              </a:spcBef>
              <a:spcAft>
                <a:spcPts val="0"/>
              </a:spcAft>
              <a:buSzPts val="10800"/>
              <a:buNone/>
              <a:defRPr sz="10800"/>
            </a:lvl5pPr>
            <a:lvl6pPr lvl="5" algn="ctr">
              <a:lnSpc>
                <a:spcPct val="100000"/>
              </a:lnSpc>
              <a:spcBef>
                <a:spcPts val="0"/>
              </a:spcBef>
              <a:spcAft>
                <a:spcPts val="0"/>
              </a:spcAft>
              <a:buSzPts val="10800"/>
              <a:buNone/>
              <a:defRPr sz="10800"/>
            </a:lvl6pPr>
            <a:lvl7pPr lvl="6" algn="ctr">
              <a:lnSpc>
                <a:spcPct val="100000"/>
              </a:lnSpc>
              <a:spcBef>
                <a:spcPts val="0"/>
              </a:spcBef>
              <a:spcAft>
                <a:spcPts val="0"/>
              </a:spcAft>
              <a:buSzPts val="10800"/>
              <a:buNone/>
              <a:defRPr sz="10800"/>
            </a:lvl7pPr>
            <a:lvl8pPr lvl="7" algn="ctr">
              <a:lnSpc>
                <a:spcPct val="100000"/>
              </a:lnSpc>
              <a:spcBef>
                <a:spcPts val="0"/>
              </a:spcBef>
              <a:spcAft>
                <a:spcPts val="0"/>
              </a:spcAft>
              <a:buSzPts val="10800"/>
              <a:buNone/>
              <a:defRPr sz="10800"/>
            </a:lvl8pPr>
            <a:lvl9pPr lvl="8" algn="ctr">
              <a:lnSpc>
                <a:spcPct val="100000"/>
              </a:lnSpc>
              <a:spcBef>
                <a:spcPts val="0"/>
              </a:spcBef>
              <a:spcAft>
                <a:spcPts val="0"/>
              </a:spcAft>
              <a:buSzPts val="10800"/>
              <a:buNone/>
              <a:defRPr sz="10800"/>
            </a:lvl9pPr>
          </a:lstStyle>
          <a:p>
            <a:endParaRPr/>
          </a:p>
        </p:txBody>
      </p:sp>
      <p:sp>
        <p:nvSpPr>
          <p:cNvPr id="12" name="Google Shape;12;p2"/>
          <p:cNvSpPr txBox="1">
            <a:spLocks noGrp="1"/>
          </p:cNvSpPr>
          <p:nvPr>
            <p:ph type="sldNum" idx="12"/>
          </p:nvPr>
        </p:nvSpPr>
        <p:spPr>
          <a:xfrm>
            <a:off x="30500848" y="19896392"/>
            <a:ext cx="1975200" cy="1679400"/>
          </a:xfrm>
          <a:prstGeom prst="rect">
            <a:avLst/>
          </a:prstGeom>
        </p:spPr>
        <p:txBody>
          <a:bodyPr spcFirstLastPara="1" wrap="square" lIns="352150" tIns="352150" rIns="352150" bIns="3521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122120" y="4719467"/>
            <a:ext cx="30674400" cy="8377500"/>
          </a:xfrm>
          <a:prstGeom prst="rect">
            <a:avLst/>
          </a:prstGeom>
        </p:spPr>
        <p:txBody>
          <a:bodyPr spcFirstLastPara="1" wrap="square" lIns="352150" tIns="352150" rIns="352150" bIns="352150" anchor="b" anchorCtr="0">
            <a:noAutofit/>
          </a:bodyPr>
          <a:lstStyle>
            <a:lvl1pPr lvl="0" algn="ctr">
              <a:spcBef>
                <a:spcPts val="0"/>
              </a:spcBef>
              <a:spcAft>
                <a:spcPts val="0"/>
              </a:spcAft>
              <a:buSzPts val="46200"/>
              <a:buNone/>
              <a:defRPr sz="46200"/>
            </a:lvl1pPr>
            <a:lvl2pPr lvl="1" algn="ctr">
              <a:spcBef>
                <a:spcPts val="0"/>
              </a:spcBef>
              <a:spcAft>
                <a:spcPts val="0"/>
              </a:spcAft>
              <a:buSzPts val="46200"/>
              <a:buNone/>
              <a:defRPr sz="46200"/>
            </a:lvl2pPr>
            <a:lvl3pPr lvl="2" algn="ctr">
              <a:spcBef>
                <a:spcPts val="0"/>
              </a:spcBef>
              <a:spcAft>
                <a:spcPts val="0"/>
              </a:spcAft>
              <a:buSzPts val="46200"/>
              <a:buNone/>
              <a:defRPr sz="46200"/>
            </a:lvl3pPr>
            <a:lvl4pPr lvl="3" algn="ctr">
              <a:spcBef>
                <a:spcPts val="0"/>
              </a:spcBef>
              <a:spcAft>
                <a:spcPts val="0"/>
              </a:spcAft>
              <a:buSzPts val="46200"/>
              <a:buNone/>
              <a:defRPr sz="46200"/>
            </a:lvl4pPr>
            <a:lvl5pPr lvl="4" algn="ctr">
              <a:spcBef>
                <a:spcPts val="0"/>
              </a:spcBef>
              <a:spcAft>
                <a:spcPts val="0"/>
              </a:spcAft>
              <a:buSzPts val="46200"/>
              <a:buNone/>
              <a:defRPr sz="46200"/>
            </a:lvl5pPr>
            <a:lvl6pPr lvl="5" algn="ctr">
              <a:spcBef>
                <a:spcPts val="0"/>
              </a:spcBef>
              <a:spcAft>
                <a:spcPts val="0"/>
              </a:spcAft>
              <a:buSzPts val="46200"/>
              <a:buNone/>
              <a:defRPr sz="46200"/>
            </a:lvl6pPr>
            <a:lvl7pPr lvl="6" algn="ctr">
              <a:spcBef>
                <a:spcPts val="0"/>
              </a:spcBef>
              <a:spcAft>
                <a:spcPts val="0"/>
              </a:spcAft>
              <a:buSzPts val="46200"/>
              <a:buNone/>
              <a:defRPr sz="46200"/>
            </a:lvl7pPr>
            <a:lvl8pPr lvl="7" algn="ctr">
              <a:spcBef>
                <a:spcPts val="0"/>
              </a:spcBef>
              <a:spcAft>
                <a:spcPts val="0"/>
              </a:spcAft>
              <a:buSzPts val="46200"/>
              <a:buNone/>
              <a:defRPr sz="46200"/>
            </a:lvl8pPr>
            <a:lvl9pPr lvl="8" algn="ctr">
              <a:spcBef>
                <a:spcPts val="0"/>
              </a:spcBef>
              <a:spcAft>
                <a:spcPts val="0"/>
              </a:spcAft>
              <a:buSzPts val="46200"/>
              <a:buNone/>
              <a:defRPr sz="46200"/>
            </a:lvl9pPr>
          </a:lstStyle>
          <a:p>
            <a:r>
              <a:t>xx%</a:t>
            </a:r>
          </a:p>
        </p:txBody>
      </p:sp>
      <p:sp>
        <p:nvSpPr>
          <p:cNvPr id="46" name="Google Shape;46;p11"/>
          <p:cNvSpPr txBox="1">
            <a:spLocks noGrp="1"/>
          </p:cNvSpPr>
          <p:nvPr>
            <p:ph type="body" idx="1"/>
          </p:nvPr>
        </p:nvSpPr>
        <p:spPr>
          <a:xfrm>
            <a:off x="1122120" y="13449493"/>
            <a:ext cx="30674400" cy="5550000"/>
          </a:xfrm>
          <a:prstGeom prst="rect">
            <a:avLst/>
          </a:prstGeom>
        </p:spPr>
        <p:txBody>
          <a:bodyPr spcFirstLastPara="1" wrap="square" lIns="352150" tIns="352150" rIns="352150" bIns="352150" anchor="t" anchorCtr="0">
            <a:noAutofit/>
          </a:bodyPr>
          <a:lstStyle>
            <a:lvl1pPr marL="457200" lvl="0" indent="-666750" algn="ctr">
              <a:spcBef>
                <a:spcPts val="0"/>
              </a:spcBef>
              <a:spcAft>
                <a:spcPts val="0"/>
              </a:spcAft>
              <a:buSzPts val="6900"/>
              <a:buChar char="●"/>
              <a:defRPr/>
            </a:lvl1pPr>
            <a:lvl2pPr marL="914400" lvl="1" indent="-571500" algn="ctr">
              <a:spcBef>
                <a:spcPts val="6100"/>
              </a:spcBef>
              <a:spcAft>
                <a:spcPts val="0"/>
              </a:spcAft>
              <a:buSzPts val="5400"/>
              <a:buChar char="○"/>
              <a:defRPr/>
            </a:lvl2pPr>
            <a:lvl3pPr marL="1371600" lvl="2" indent="-571500" algn="ctr">
              <a:spcBef>
                <a:spcPts val="6100"/>
              </a:spcBef>
              <a:spcAft>
                <a:spcPts val="0"/>
              </a:spcAft>
              <a:buSzPts val="5400"/>
              <a:buChar char="■"/>
              <a:defRPr/>
            </a:lvl3pPr>
            <a:lvl4pPr marL="1828800" lvl="3" indent="-571500" algn="ctr">
              <a:spcBef>
                <a:spcPts val="6100"/>
              </a:spcBef>
              <a:spcAft>
                <a:spcPts val="0"/>
              </a:spcAft>
              <a:buSzPts val="5400"/>
              <a:buChar char="●"/>
              <a:defRPr/>
            </a:lvl4pPr>
            <a:lvl5pPr marL="2286000" lvl="4" indent="-571500" algn="ctr">
              <a:spcBef>
                <a:spcPts val="6100"/>
              </a:spcBef>
              <a:spcAft>
                <a:spcPts val="0"/>
              </a:spcAft>
              <a:buSzPts val="5400"/>
              <a:buChar char="○"/>
              <a:defRPr/>
            </a:lvl5pPr>
            <a:lvl6pPr marL="2743200" lvl="5" indent="-571500" algn="ctr">
              <a:spcBef>
                <a:spcPts val="6100"/>
              </a:spcBef>
              <a:spcAft>
                <a:spcPts val="0"/>
              </a:spcAft>
              <a:buSzPts val="5400"/>
              <a:buChar char="■"/>
              <a:defRPr/>
            </a:lvl6pPr>
            <a:lvl7pPr marL="3200400" lvl="6" indent="-571500" algn="ctr">
              <a:spcBef>
                <a:spcPts val="6100"/>
              </a:spcBef>
              <a:spcAft>
                <a:spcPts val="0"/>
              </a:spcAft>
              <a:buSzPts val="5400"/>
              <a:buChar char="●"/>
              <a:defRPr/>
            </a:lvl7pPr>
            <a:lvl8pPr marL="3657600" lvl="7" indent="-571500" algn="ctr">
              <a:spcBef>
                <a:spcPts val="6100"/>
              </a:spcBef>
              <a:spcAft>
                <a:spcPts val="0"/>
              </a:spcAft>
              <a:buSzPts val="5400"/>
              <a:buChar char="○"/>
              <a:defRPr/>
            </a:lvl8pPr>
            <a:lvl9pPr marL="4114800" lvl="8" indent="-571500" algn="ctr">
              <a:spcBef>
                <a:spcPts val="6100"/>
              </a:spcBef>
              <a:spcAft>
                <a:spcPts val="6100"/>
              </a:spcAft>
              <a:buSzPts val="5400"/>
              <a:buChar char="■"/>
              <a:defRPr/>
            </a:lvl9pPr>
          </a:lstStyle>
          <a:p>
            <a:endParaRPr/>
          </a:p>
        </p:txBody>
      </p:sp>
      <p:sp>
        <p:nvSpPr>
          <p:cNvPr id="47" name="Google Shape;47;p11"/>
          <p:cNvSpPr txBox="1">
            <a:spLocks noGrp="1"/>
          </p:cNvSpPr>
          <p:nvPr>
            <p:ph type="sldNum" idx="12"/>
          </p:nvPr>
        </p:nvSpPr>
        <p:spPr>
          <a:xfrm>
            <a:off x="30500848" y="19896392"/>
            <a:ext cx="1975200" cy="1679400"/>
          </a:xfrm>
          <a:prstGeom prst="rect">
            <a:avLst/>
          </a:prstGeom>
        </p:spPr>
        <p:txBody>
          <a:bodyPr spcFirstLastPara="1" wrap="square" lIns="352150" tIns="352150" rIns="352150" bIns="3521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0500848" y="19896392"/>
            <a:ext cx="1975200" cy="1679400"/>
          </a:xfrm>
          <a:prstGeom prst="rect">
            <a:avLst/>
          </a:prstGeom>
        </p:spPr>
        <p:txBody>
          <a:bodyPr spcFirstLastPara="1" wrap="square" lIns="352150" tIns="352150" rIns="352150" bIns="3521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22120" y="9176960"/>
            <a:ext cx="30674400" cy="3591600"/>
          </a:xfrm>
          <a:prstGeom prst="rect">
            <a:avLst/>
          </a:prstGeom>
        </p:spPr>
        <p:txBody>
          <a:bodyPr spcFirstLastPara="1" wrap="square" lIns="352150" tIns="352150" rIns="352150" bIns="352150" anchor="ctr" anchorCtr="0">
            <a:noAutofit/>
          </a:bodyPr>
          <a:lstStyle>
            <a:lvl1pPr lvl="0" algn="ctr">
              <a:spcBef>
                <a:spcPts val="0"/>
              </a:spcBef>
              <a:spcAft>
                <a:spcPts val="0"/>
              </a:spcAft>
              <a:buSzPts val="13900"/>
              <a:buNone/>
              <a:defRPr sz="13900"/>
            </a:lvl1pPr>
            <a:lvl2pPr lvl="1" algn="ctr">
              <a:spcBef>
                <a:spcPts val="0"/>
              </a:spcBef>
              <a:spcAft>
                <a:spcPts val="0"/>
              </a:spcAft>
              <a:buSzPts val="13900"/>
              <a:buNone/>
              <a:defRPr sz="13900"/>
            </a:lvl2pPr>
            <a:lvl3pPr lvl="2" algn="ctr">
              <a:spcBef>
                <a:spcPts val="0"/>
              </a:spcBef>
              <a:spcAft>
                <a:spcPts val="0"/>
              </a:spcAft>
              <a:buSzPts val="13900"/>
              <a:buNone/>
              <a:defRPr sz="13900"/>
            </a:lvl3pPr>
            <a:lvl4pPr lvl="3" algn="ctr">
              <a:spcBef>
                <a:spcPts val="0"/>
              </a:spcBef>
              <a:spcAft>
                <a:spcPts val="0"/>
              </a:spcAft>
              <a:buSzPts val="13900"/>
              <a:buNone/>
              <a:defRPr sz="13900"/>
            </a:lvl4pPr>
            <a:lvl5pPr lvl="4" algn="ctr">
              <a:spcBef>
                <a:spcPts val="0"/>
              </a:spcBef>
              <a:spcAft>
                <a:spcPts val="0"/>
              </a:spcAft>
              <a:buSzPts val="13900"/>
              <a:buNone/>
              <a:defRPr sz="13900"/>
            </a:lvl5pPr>
            <a:lvl6pPr lvl="5" algn="ctr">
              <a:spcBef>
                <a:spcPts val="0"/>
              </a:spcBef>
              <a:spcAft>
                <a:spcPts val="0"/>
              </a:spcAft>
              <a:buSzPts val="13900"/>
              <a:buNone/>
              <a:defRPr sz="13900"/>
            </a:lvl6pPr>
            <a:lvl7pPr lvl="6" algn="ctr">
              <a:spcBef>
                <a:spcPts val="0"/>
              </a:spcBef>
              <a:spcAft>
                <a:spcPts val="0"/>
              </a:spcAft>
              <a:buSzPts val="13900"/>
              <a:buNone/>
              <a:defRPr sz="13900"/>
            </a:lvl7pPr>
            <a:lvl8pPr lvl="7" algn="ctr">
              <a:spcBef>
                <a:spcPts val="0"/>
              </a:spcBef>
              <a:spcAft>
                <a:spcPts val="0"/>
              </a:spcAft>
              <a:buSzPts val="13900"/>
              <a:buNone/>
              <a:defRPr sz="13900"/>
            </a:lvl8pPr>
            <a:lvl9pPr lvl="8" algn="ctr">
              <a:spcBef>
                <a:spcPts val="0"/>
              </a:spcBef>
              <a:spcAft>
                <a:spcPts val="0"/>
              </a:spcAft>
              <a:buSzPts val="13900"/>
              <a:buNone/>
              <a:defRPr sz="13900"/>
            </a:lvl9pPr>
          </a:lstStyle>
          <a:p>
            <a:endParaRPr/>
          </a:p>
        </p:txBody>
      </p:sp>
      <p:sp>
        <p:nvSpPr>
          <p:cNvPr id="15" name="Google Shape;15;p3"/>
          <p:cNvSpPr txBox="1">
            <a:spLocks noGrp="1"/>
          </p:cNvSpPr>
          <p:nvPr>
            <p:ph type="sldNum" idx="12"/>
          </p:nvPr>
        </p:nvSpPr>
        <p:spPr>
          <a:xfrm>
            <a:off x="30500848" y="19896392"/>
            <a:ext cx="1975200" cy="1679400"/>
          </a:xfrm>
          <a:prstGeom prst="rect">
            <a:avLst/>
          </a:prstGeom>
        </p:spPr>
        <p:txBody>
          <a:bodyPr spcFirstLastPara="1" wrap="square" lIns="352150" tIns="352150" rIns="352150" bIns="3521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22120" y="1898773"/>
            <a:ext cx="30674400" cy="2443500"/>
          </a:xfrm>
          <a:prstGeom prst="rect">
            <a:avLst/>
          </a:prstGeom>
        </p:spPr>
        <p:txBody>
          <a:bodyPr spcFirstLastPara="1" wrap="square" lIns="352150" tIns="352150" rIns="352150" bIns="352150" anchor="t" anchorCtr="0">
            <a:noAutofit/>
          </a:bodyPr>
          <a:lstStyle>
            <a:lvl1pPr lvl="0">
              <a:spcBef>
                <a:spcPts val="0"/>
              </a:spcBef>
              <a:spcAft>
                <a:spcPts val="0"/>
              </a:spcAft>
              <a:buSzPts val="10800"/>
              <a:buNone/>
              <a:defRPr/>
            </a:lvl1pPr>
            <a:lvl2pPr lvl="1">
              <a:spcBef>
                <a:spcPts val="0"/>
              </a:spcBef>
              <a:spcAft>
                <a:spcPts val="0"/>
              </a:spcAft>
              <a:buSzPts val="10800"/>
              <a:buNone/>
              <a:defRPr/>
            </a:lvl2pPr>
            <a:lvl3pPr lvl="2">
              <a:spcBef>
                <a:spcPts val="0"/>
              </a:spcBef>
              <a:spcAft>
                <a:spcPts val="0"/>
              </a:spcAft>
              <a:buSzPts val="10800"/>
              <a:buNone/>
              <a:defRPr/>
            </a:lvl3pPr>
            <a:lvl4pPr lvl="3">
              <a:spcBef>
                <a:spcPts val="0"/>
              </a:spcBef>
              <a:spcAft>
                <a:spcPts val="0"/>
              </a:spcAft>
              <a:buSzPts val="10800"/>
              <a:buNone/>
              <a:defRPr/>
            </a:lvl4pPr>
            <a:lvl5pPr lvl="4">
              <a:spcBef>
                <a:spcPts val="0"/>
              </a:spcBef>
              <a:spcAft>
                <a:spcPts val="0"/>
              </a:spcAft>
              <a:buSzPts val="10800"/>
              <a:buNone/>
              <a:defRPr/>
            </a:lvl5pPr>
            <a:lvl6pPr lvl="5">
              <a:spcBef>
                <a:spcPts val="0"/>
              </a:spcBef>
              <a:spcAft>
                <a:spcPts val="0"/>
              </a:spcAft>
              <a:buSzPts val="10800"/>
              <a:buNone/>
              <a:defRPr/>
            </a:lvl6pPr>
            <a:lvl7pPr lvl="6">
              <a:spcBef>
                <a:spcPts val="0"/>
              </a:spcBef>
              <a:spcAft>
                <a:spcPts val="0"/>
              </a:spcAft>
              <a:buSzPts val="10800"/>
              <a:buNone/>
              <a:defRPr/>
            </a:lvl7pPr>
            <a:lvl8pPr lvl="7">
              <a:spcBef>
                <a:spcPts val="0"/>
              </a:spcBef>
              <a:spcAft>
                <a:spcPts val="0"/>
              </a:spcAft>
              <a:buSzPts val="10800"/>
              <a:buNone/>
              <a:defRPr/>
            </a:lvl8pPr>
            <a:lvl9pPr lvl="8">
              <a:spcBef>
                <a:spcPts val="0"/>
              </a:spcBef>
              <a:spcAft>
                <a:spcPts val="0"/>
              </a:spcAft>
              <a:buSzPts val="10800"/>
              <a:buNone/>
              <a:defRPr/>
            </a:lvl9pPr>
          </a:lstStyle>
          <a:p>
            <a:endParaRPr/>
          </a:p>
        </p:txBody>
      </p:sp>
      <p:sp>
        <p:nvSpPr>
          <p:cNvPr id="18" name="Google Shape;18;p4"/>
          <p:cNvSpPr txBox="1">
            <a:spLocks noGrp="1"/>
          </p:cNvSpPr>
          <p:nvPr>
            <p:ph type="body" idx="1"/>
          </p:nvPr>
        </p:nvSpPr>
        <p:spPr>
          <a:xfrm>
            <a:off x="1122120" y="4917227"/>
            <a:ext cx="30674400" cy="14576700"/>
          </a:xfrm>
          <a:prstGeom prst="rect">
            <a:avLst/>
          </a:prstGeom>
        </p:spPr>
        <p:txBody>
          <a:bodyPr spcFirstLastPara="1" wrap="square" lIns="352150" tIns="352150" rIns="352150" bIns="352150" anchor="t" anchorCtr="0">
            <a:noAutofit/>
          </a:bodyPr>
          <a:lstStyle>
            <a:lvl1pPr marL="457200" lvl="0" indent="-666750">
              <a:spcBef>
                <a:spcPts val="0"/>
              </a:spcBef>
              <a:spcAft>
                <a:spcPts val="0"/>
              </a:spcAft>
              <a:buSzPts val="6900"/>
              <a:buChar char="●"/>
              <a:defRPr/>
            </a:lvl1pPr>
            <a:lvl2pPr marL="914400" lvl="1" indent="-571500">
              <a:spcBef>
                <a:spcPts val="6100"/>
              </a:spcBef>
              <a:spcAft>
                <a:spcPts val="0"/>
              </a:spcAft>
              <a:buSzPts val="5400"/>
              <a:buChar char="○"/>
              <a:defRPr/>
            </a:lvl2pPr>
            <a:lvl3pPr marL="1371600" lvl="2" indent="-571500">
              <a:spcBef>
                <a:spcPts val="6100"/>
              </a:spcBef>
              <a:spcAft>
                <a:spcPts val="0"/>
              </a:spcAft>
              <a:buSzPts val="5400"/>
              <a:buChar char="■"/>
              <a:defRPr/>
            </a:lvl3pPr>
            <a:lvl4pPr marL="1828800" lvl="3" indent="-571500">
              <a:spcBef>
                <a:spcPts val="6100"/>
              </a:spcBef>
              <a:spcAft>
                <a:spcPts val="0"/>
              </a:spcAft>
              <a:buSzPts val="5400"/>
              <a:buChar char="●"/>
              <a:defRPr/>
            </a:lvl4pPr>
            <a:lvl5pPr marL="2286000" lvl="4" indent="-571500">
              <a:spcBef>
                <a:spcPts val="6100"/>
              </a:spcBef>
              <a:spcAft>
                <a:spcPts val="0"/>
              </a:spcAft>
              <a:buSzPts val="5400"/>
              <a:buChar char="○"/>
              <a:defRPr/>
            </a:lvl5pPr>
            <a:lvl6pPr marL="2743200" lvl="5" indent="-571500">
              <a:spcBef>
                <a:spcPts val="6100"/>
              </a:spcBef>
              <a:spcAft>
                <a:spcPts val="0"/>
              </a:spcAft>
              <a:buSzPts val="5400"/>
              <a:buChar char="■"/>
              <a:defRPr/>
            </a:lvl6pPr>
            <a:lvl7pPr marL="3200400" lvl="6" indent="-571500">
              <a:spcBef>
                <a:spcPts val="6100"/>
              </a:spcBef>
              <a:spcAft>
                <a:spcPts val="0"/>
              </a:spcAft>
              <a:buSzPts val="5400"/>
              <a:buChar char="●"/>
              <a:defRPr/>
            </a:lvl7pPr>
            <a:lvl8pPr marL="3657600" lvl="7" indent="-571500">
              <a:spcBef>
                <a:spcPts val="6100"/>
              </a:spcBef>
              <a:spcAft>
                <a:spcPts val="0"/>
              </a:spcAft>
              <a:buSzPts val="5400"/>
              <a:buChar char="○"/>
              <a:defRPr/>
            </a:lvl8pPr>
            <a:lvl9pPr marL="4114800" lvl="8" indent="-571500">
              <a:spcBef>
                <a:spcPts val="6100"/>
              </a:spcBef>
              <a:spcAft>
                <a:spcPts val="6100"/>
              </a:spcAft>
              <a:buSzPts val="5400"/>
              <a:buChar char="■"/>
              <a:defRPr/>
            </a:lvl9pPr>
          </a:lstStyle>
          <a:p>
            <a:endParaRPr/>
          </a:p>
        </p:txBody>
      </p:sp>
      <p:sp>
        <p:nvSpPr>
          <p:cNvPr id="19" name="Google Shape;19;p4"/>
          <p:cNvSpPr txBox="1">
            <a:spLocks noGrp="1"/>
          </p:cNvSpPr>
          <p:nvPr>
            <p:ph type="sldNum" idx="12"/>
          </p:nvPr>
        </p:nvSpPr>
        <p:spPr>
          <a:xfrm>
            <a:off x="30500848" y="19896392"/>
            <a:ext cx="1975200" cy="1679400"/>
          </a:xfrm>
          <a:prstGeom prst="rect">
            <a:avLst/>
          </a:prstGeom>
        </p:spPr>
        <p:txBody>
          <a:bodyPr spcFirstLastPara="1" wrap="square" lIns="352150" tIns="352150" rIns="352150" bIns="3521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122120" y="1898773"/>
            <a:ext cx="30674400" cy="2443500"/>
          </a:xfrm>
          <a:prstGeom prst="rect">
            <a:avLst/>
          </a:prstGeom>
        </p:spPr>
        <p:txBody>
          <a:bodyPr spcFirstLastPara="1" wrap="square" lIns="352150" tIns="352150" rIns="352150" bIns="352150" anchor="t" anchorCtr="0">
            <a:noAutofit/>
          </a:bodyPr>
          <a:lstStyle>
            <a:lvl1pPr lvl="0">
              <a:spcBef>
                <a:spcPts val="0"/>
              </a:spcBef>
              <a:spcAft>
                <a:spcPts val="0"/>
              </a:spcAft>
              <a:buSzPts val="10800"/>
              <a:buNone/>
              <a:defRPr/>
            </a:lvl1pPr>
            <a:lvl2pPr lvl="1">
              <a:spcBef>
                <a:spcPts val="0"/>
              </a:spcBef>
              <a:spcAft>
                <a:spcPts val="0"/>
              </a:spcAft>
              <a:buSzPts val="10800"/>
              <a:buNone/>
              <a:defRPr/>
            </a:lvl2pPr>
            <a:lvl3pPr lvl="2">
              <a:spcBef>
                <a:spcPts val="0"/>
              </a:spcBef>
              <a:spcAft>
                <a:spcPts val="0"/>
              </a:spcAft>
              <a:buSzPts val="10800"/>
              <a:buNone/>
              <a:defRPr/>
            </a:lvl3pPr>
            <a:lvl4pPr lvl="3">
              <a:spcBef>
                <a:spcPts val="0"/>
              </a:spcBef>
              <a:spcAft>
                <a:spcPts val="0"/>
              </a:spcAft>
              <a:buSzPts val="10800"/>
              <a:buNone/>
              <a:defRPr/>
            </a:lvl4pPr>
            <a:lvl5pPr lvl="4">
              <a:spcBef>
                <a:spcPts val="0"/>
              </a:spcBef>
              <a:spcAft>
                <a:spcPts val="0"/>
              </a:spcAft>
              <a:buSzPts val="10800"/>
              <a:buNone/>
              <a:defRPr/>
            </a:lvl5pPr>
            <a:lvl6pPr lvl="5">
              <a:spcBef>
                <a:spcPts val="0"/>
              </a:spcBef>
              <a:spcAft>
                <a:spcPts val="0"/>
              </a:spcAft>
              <a:buSzPts val="10800"/>
              <a:buNone/>
              <a:defRPr/>
            </a:lvl6pPr>
            <a:lvl7pPr lvl="6">
              <a:spcBef>
                <a:spcPts val="0"/>
              </a:spcBef>
              <a:spcAft>
                <a:spcPts val="0"/>
              </a:spcAft>
              <a:buSzPts val="10800"/>
              <a:buNone/>
              <a:defRPr/>
            </a:lvl7pPr>
            <a:lvl8pPr lvl="7">
              <a:spcBef>
                <a:spcPts val="0"/>
              </a:spcBef>
              <a:spcAft>
                <a:spcPts val="0"/>
              </a:spcAft>
              <a:buSzPts val="10800"/>
              <a:buNone/>
              <a:defRPr/>
            </a:lvl8pPr>
            <a:lvl9pPr lvl="8">
              <a:spcBef>
                <a:spcPts val="0"/>
              </a:spcBef>
              <a:spcAft>
                <a:spcPts val="0"/>
              </a:spcAft>
              <a:buSzPts val="10800"/>
              <a:buNone/>
              <a:defRPr/>
            </a:lvl9pPr>
          </a:lstStyle>
          <a:p>
            <a:endParaRPr/>
          </a:p>
        </p:txBody>
      </p:sp>
      <p:sp>
        <p:nvSpPr>
          <p:cNvPr id="22" name="Google Shape;22;p5"/>
          <p:cNvSpPr txBox="1">
            <a:spLocks noGrp="1"/>
          </p:cNvSpPr>
          <p:nvPr>
            <p:ph type="body" idx="1"/>
          </p:nvPr>
        </p:nvSpPr>
        <p:spPr>
          <a:xfrm>
            <a:off x="1122120" y="4917227"/>
            <a:ext cx="14399700" cy="14576700"/>
          </a:xfrm>
          <a:prstGeom prst="rect">
            <a:avLst/>
          </a:prstGeom>
        </p:spPr>
        <p:txBody>
          <a:bodyPr spcFirstLastPara="1" wrap="square" lIns="352150" tIns="352150" rIns="352150" bIns="352150" anchor="t" anchorCtr="0">
            <a:noAutofit/>
          </a:bodyPr>
          <a:lstStyle>
            <a:lvl1pPr marL="457200" lvl="0" indent="-571500">
              <a:spcBef>
                <a:spcPts val="0"/>
              </a:spcBef>
              <a:spcAft>
                <a:spcPts val="0"/>
              </a:spcAft>
              <a:buSzPts val="5400"/>
              <a:buChar char="●"/>
              <a:defRPr sz="5400"/>
            </a:lvl1pPr>
            <a:lvl2pPr marL="914400" lvl="1" indent="-520700">
              <a:spcBef>
                <a:spcPts val="6100"/>
              </a:spcBef>
              <a:spcAft>
                <a:spcPts val="0"/>
              </a:spcAft>
              <a:buSzPts val="4600"/>
              <a:buChar char="○"/>
              <a:defRPr sz="4600"/>
            </a:lvl2pPr>
            <a:lvl3pPr marL="1371600" lvl="2" indent="-520700">
              <a:spcBef>
                <a:spcPts val="6100"/>
              </a:spcBef>
              <a:spcAft>
                <a:spcPts val="0"/>
              </a:spcAft>
              <a:buSzPts val="4600"/>
              <a:buChar char="■"/>
              <a:defRPr sz="4600"/>
            </a:lvl3pPr>
            <a:lvl4pPr marL="1828800" lvl="3" indent="-520700">
              <a:spcBef>
                <a:spcPts val="6100"/>
              </a:spcBef>
              <a:spcAft>
                <a:spcPts val="0"/>
              </a:spcAft>
              <a:buSzPts val="4600"/>
              <a:buChar char="●"/>
              <a:defRPr sz="4600"/>
            </a:lvl4pPr>
            <a:lvl5pPr marL="2286000" lvl="4" indent="-520700">
              <a:spcBef>
                <a:spcPts val="6100"/>
              </a:spcBef>
              <a:spcAft>
                <a:spcPts val="0"/>
              </a:spcAft>
              <a:buSzPts val="4600"/>
              <a:buChar char="○"/>
              <a:defRPr sz="4600"/>
            </a:lvl5pPr>
            <a:lvl6pPr marL="2743200" lvl="5" indent="-520700">
              <a:spcBef>
                <a:spcPts val="6100"/>
              </a:spcBef>
              <a:spcAft>
                <a:spcPts val="0"/>
              </a:spcAft>
              <a:buSzPts val="4600"/>
              <a:buChar char="■"/>
              <a:defRPr sz="4600"/>
            </a:lvl6pPr>
            <a:lvl7pPr marL="3200400" lvl="6" indent="-520700">
              <a:spcBef>
                <a:spcPts val="6100"/>
              </a:spcBef>
              <a:spcAft>
                <a:spcPts val="0"/>
              </a:spcAft>
              <a:buSzPts val="4600"/>
              <a:buChar char="●"/>
              <a:defRPr sz="4600"/>
            </a:lvl7pPr>
            <a:lvl8pPr marL="3657600" lvl="7" indent="-520700">
              <a:spcBef>
                <a:spcPts val="6100"/>
              </a:spcBef>
              <a:spcAft>
                <a:spcPts val="0"/>
              </a:spcAft>
              <a:buSzPts val="4600"/>
              <a:buChar char="○"/>
              <a:defRPr sz="4600"/>
            </a:lvl8pPr>
            <a:lvl9pPr marL="4114800" lvl="8" indent="-520700">
              <a:spcBef>
                <a:spcPts val="6100"/>
              </a:spcBef>
              <a:spcAft>
                <a:spcPts val="6100"/>
              </a:spcAft>
              <a:buSzPts val="4600"/>
              <a:buChar char="■"/>
              <a:defRPr sz="4600"/>
            </a:lvl9pPr>
          </a:lstStyle>
          <a:p>
            <a:endParaRPr/>
          </a:p>
        </p:txBody>
      </p:sp>
      <p:sp>
        <p:nvSpPr>
          <p:cNvPr id="23" name="Google Shape;23;p5"/>
          <p:cNvSpPr txBox="1">
            <a:spLocks noGrp="1"/>
          </p:cNvSpPr>
          <p:nvPr>
            <p:ph type="body" idx="2"/>
          </p:nvPr>
        </p:nvSpPr>
        <p:spPr>
          <a:xfrm>
            <a:off x="17396640" y="4917227"/>
            <a:ext cx="14399700" cy="14576700"/>
          </a:xfrm>
          <a:prstGeom prst="rect">
            <a:avLst/>
          </a:prstGeom>
        </p:spPr>
        <p:txBody>
          <a:bodyPr spcFirstLastPara="1" wrap="square" lIns="352150" tIns="352150" rIns="352150" bIns="352150" anchor="t" anchorCtr="0">
            <a:noAutofit/>
          </a:bodyPr>
          <a:lstStyle>
            <a:lvl1pPr marL="457200" lvl="0" indent="-571500">
              <a:spcBef>
                <a:spcPts val="0"/>
              </a:spcBef>
              <a:spcAft>
                <a:spcPts val="0"/>
              </a:spcAft>
              <a:buSzPts val="5400"/>
              <a:buChar char="●"/>
              <a:defRPr sz="5400"/>
            </a:lvl1pPr>
            <a:lvl2pPr marL="914400" lvl="1" indent="-520700">
              <a:spcBef>
                <a:spcPts val="6100"/>
              </a:spcBef>
              <a:spcAft>
                <a:spcPts val="0"/>
              </a:spcAft>
              <a:buSzPts val="4600"/>
              <a:buChar char="○"/>
              <a:defRPr sz="4600"/>
            </a:lvl2pPr>
            <a:lvl3pPr marL="1371600" lvl="2" indent="-520700">
              <a:spcBef>
                <a:spcPts val="6100"/>
              </a:spcBef>
              <a:spcAft>
                <a:spcPts val="0"/>
              </a:spcAft>
              <a:buSzPts val="4600"/>
              <a:buChar char="■"/>
              <a:defRPr sz="4600"/>
            </a:lvl3pPr>
            <a:lvl4pPr marL="1828800" lvl="3" indent="-520700">
              <a:spcBef>
                <a:spcPts val="6100"/>
              </a:spcBef>
              <a:spcAft>
                <a:spcPts val="0"/>
              </a:spcAft>
              <a:buSzPts val="4600"/>
              <a:buChar char="●"/>
              <a:defRPr sz="4600"/>
            </a:lvl4pPr>
            <a:lvl5pPr marL="2286000" lvl="4" indent="-520700">
              <a:spcBef>
                <a:spcPts val="6100"/>
              </a:spcBef>
              <a:spcAft>
                <a:spcPts val="0"/>
              </a:spcAft>
              <a:buSzPts val="4600"/>
              <a:buChar char="○"/>
              <a:defRPr sz="4600"/>
            </a:lvl5pPr>
            <a:lvl6pPr marL="2743200" lvl="5" indent="-520700">
              <a:spcBef>
                <a:spcPts val="6100"/>
              </a:spcBef>
              <a:spcAft>
                <a:spcPts val="0"/>
              </a:spcAft>
              <a:buSzPts val="4600"/>
              <a:buChar char="■"/>
              <a:defRPr sz="4600"/>
            </a:lvl6pPr>
            <a:lvl7pPr marL="3200400" lvl="6" indent="-520700">
              <a:spcBef>
                <a:spcPts val="6100"/>
              </a:spcBef>
              <a:spcAft>
                <a:spcPts val="0"/>
              </a:spcAft>
              <a:buSzPts val="4600"/>
              <a:buChar char="●"/>
              <a:defRPr sz="4600"/>
            </a:lvl7pPr>
            <a:lvl8pPr marL="3657600" lvl="7" indent="-520700">
              <a:spcBef>
                <a:spcPts val="6100"/>
              </a:spcBef>
              <a:spcAft>
                <a:spcPts val="0"/>
              </a:spcAft>
              <a:buSzPts val="4600"/>
              <a:buChar char="○"/>
              <a:defRPr sz="4600"/>
            </a:lvl8pPr>
            <a:lvl9pPr marL="4114800" lvl="8" indent="-520700">
              <a:spcBef>
                <a:spcPts val="6100"/>
              </a:spcBef>
              <a:spcAft>
                <a:spcPts val="6100"/>
              </a:spcAft>
              <a:buSzPts val="4600"/>
              <a:buChar char="■"/>
              <a:defRPr sz="4600"/>
            </a:lvl9pPr>
          </a:lstStyle>
          <a:p>
            <a:endParaRPr/>
          </a:p>
        </p:txBody>
      </p:sp>
      <p:sp>
        <p:nvSpPr>
          <p:cNvPr id="24" name="Google Shape;24;p5"/>
          <p:cNvSpPr txBox="1">
            <a:spLocks noGrp="1"/>
          </p:cNvSpPr>
          <p:nvPr>
            <p:ph type="sldNum" idx="12"/>
          </p:nvPr>
        </p:nvSpPr>
        <p:spPr>
          <a:xfrm>
            <a:off x="30500848" y="19896392"/>
            <a:ext cx="1975200" cy="1679400"/>
          </a:xfrm>
          <a:prstGeom prst="rect">
            <a:avLst/>
          </a:prstGeom>
        </p:spPr>
        <p:txBody>
          <a:bodyPr spcFirstLastPara="1" wrap="square" lIns="352150" tIns="352150" rIns="352150" bIns="3521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122120" y="1898773"/>
            <a:ext cx="30674400" cy="2443500"/>
          </a:xfrm>
          <a:prstGeom prst="rect">
            <a:avLst/>
          </a:prstGeom>
        </p:spPr>
        <p:txBody>
          <a:bodyPr spcFirstLastPara="1" wrap="square" lIns="352150" tIns="352150" rIns="352150" bIns="352150" anchor="t" anchorCtr="0">
            <a:noAutofit/>
          </a:bodyPr>
          <a:lstStyle>
            <a:lvl1pPr lvl="0">
              <a:spcBef>
                <a:spcPts val="0"/>
              </a:spcBef>
              <a:spcAft>
                <a:spcPts val="0"/>
              </a:spcAft>
              <a:buSzPts val="10800"/>
              <a:buNone/>
              <a:defRPr/>
            </a:lvl1pPr>
            <a:lvl2pPr lvl="1">
              <a:spcBef>
                <a:spcPts val="0"/>
              </a:spcBef>
              <a:spcAft>
                <a:spcPts val="0"/>
              </a:spcAft>
              <a:buSzPts val="10800"/>
              <a:buNone/>
              <a:defRPr/>
            </a:lvl2pPr>
            <a:lvl3pPr lvl="2">
              <a:spcBef>
                <a:spcPts val="0"/>
              </a:spcBef>
              <a:spcAft>
                <a:spcPts val="0"/>
              </a:spcAft>
              <a:buSzPts val="10800"/>
              <a:buNone/>
              <a:defRPr/>
            </a:lvl3pPr>
            <a:lvl4pPr lvl="3">
              <a:spcBef>
                <a:spcPts val="0"/>
              </a:spcBef>
              <a:spcAft>
                <a:spcPts val="0"/>
              </a:spcAft>
              <a:buSzPts val="10800"/>
              <a:buNone/>
              <a:defRPr/>
            </a:lvl4pPr>
            <a:lvl5pPr lvl="4">
              <a:spcBef>
                <a:spcPts val="0"/>
              </a:spcBef>
              <a:spcAft>
                <a:spcPts val="0"/>
              </a:spcAft>
              <a:buSzPts val="10800"/>
              <a:buNone/>
              <a:defRPr/>
            </a:lvl5pPr>
            <a:lvl6pPr lvl="5">
              <a:spcBef>
                <a:spcPts val="0"/>
              </a:spcBef>
              <a:spcAft>
                <a:spcPts val="0"/>
              </a:spcAft>
              <a:buSzPts val="10800"/>
              <a:buNone/>
              <a:defRPr/>
            </a:lvl6pPr>
            <a:lvl7pPr lvl="6">
              <a:spcBef>
                <a:spcPts val="0"/>
              </a:spcBef>
              <a:spcAft>
                <a:spcPts val="0"/>
              </a:spcAft>
              <a:buSzPts val="10800"/>
              <a:buNone/>
              <a:defRPr/>
            </a:lvl7pPr>
            <a:lvl8pPr lvl="7">
              <a:spcBef>
                <a:spcPts val="0"/>
              </a:spcBef>
              <a:spcAft>
                <a:spcPts val="0"/>
              </a:spcAft>
              <a:buSzPts val="10800"/>
              <a:buNone/>
              <a:defRPr/>
            </a:lvl8pPr>
            <a:lvl9pPr lvl="8">
              <a:spcBef>
                <a:spcPts val="0"/>
              </a:spcBef>
              <a:spcAft>
                <a:spcPts val="0"/>
              </a:spcAft>
              <a:buSzPts val="10800"/>
              <a:buNone/>
              <a:defRPr/>
            </a:lvl9pPr>
          </a:lstStyle>
          <a:p>
            <a:endParaRPr/>
          </a:p>
        </p:txBody>
      </p:sp>
      <p:sp>
        <p:nvSpPr>
          <p:cNvPr id="27" name="Google Shape;27;p6"/>
          <p:cNvSpPr txBox="1">
            <a:spLocks noGrp="1"/>
          </p:cNvSpPr>
          <p:nvPr>
            <p:ph type="sldNum" idx="12"/>
          </p:nvPr>
        </p:nvSpPr>
        <p:spPr>
          <a:xfrm>
            <a:off x="30500848" y="19896392"/>
            <a:ext cx="1975200" cy="1679400"/>
          </a:xfrm>
          <a:prstGeom prst="rect">
            <a:avLst/>
          </a:prstGeom>
        </p:spPr>
        <p:txBody>
          <a:bodyPr spcFirstLastPara="1" wrap="square" lIns="352150" tIns="352150" rIns="352150" bIns="3521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122120" y="2370560"/>
            <a:ext cx="10108800" cy="3224400"/>
          </a:xfrm>
          <a:prstGeom prst="rect">
            <a:avLst/>
          </a:prstGeom>
        </p:spPr>
        <p:txBody>
          <a:bodyPr spcFirstLastPara="1" wrap="square" lIns="352150" tIns="352150" rIns="352150" bIns="352150" anchor="b" anchorCtr="0">
            <a:noAutofit/>
          </a:bodyPr>
          <a:lstStyle>
            <a:lvl1pPr lvl="0">
              <a:spcBef>
                <a:spcPts val="0"/>
              </a:spcBef>
              <a:spcAft>
                <a:spcPts val="0"/>
              </a:spcAft>
              <a:buSzPts val="9200"/>
              <a:buNone/>
              <a:defRPr sz="9200"/>
            </a:lvl1pPr>
            <a:lvl2pPr lvl="1">
              <a:spcBef>
                <a:spcPts val="0"/>
              </a:spcBef>
              <a:spcAft>
                <a:spcPts val="0"/>
              </a:spcAft>
              <a:buSzPts val="9200"/>
              <a:buNone/>
              <a:defRPr sz="9200"/>
            </a:lvl2pPr>
            <a:lvl3pPr lvl="2">
              <a:spcBef>
                <a:spcPts val="0"/>
              </a:spcBef>
              <a:spcAft>
                <a:spcPts val="0"/>
              </a:spcAft>
              <a:buSzPts val="9200"/>
              <a:buNone/>
              <a:defRPr sz="9200"/>
            </a:lvl3pPr>
            <a:lvl4pPr lvl="3">
              <a:spcBef>
                <a:spcPts val="0"/>
              </a:spcBef>
              <a:spcAft>
                <a:spcPts val="0"/>
              </a:spcAft>
              <a:buSzPts val="9200"/>
              <a:buNone/>
              <a:defRPr sz="9200"/>
            </a:lvl4pPr>
            <a:lvl5pPr lvl="4">
              <a:spcBef>
                <a:spcPts val="0"/>
              </a:spcBef>
              <a:spcAft>
                <a:spcPts val="0"/>
              </a:spcAft>
              <a:buSzPts val="9200"/>
              <a:buNone/>
              <a:defRPr sz="9200"/>
            </a:lvl5pPr>
            <a:lvl6pPr lvl="5">
              <a:spcBef>
                <a:spcPts val="0"/>
              </a:spcBef>
              <a:spcAft>
                <a:spcPts val="0"/>
              </a:spcAft>
              <a:buSzPts val="9200"/>
              <a:buNone/>
              <a:defRPr sz="9200"/>
            </a:lvl6pPr>
            <a:lvl7pPr lvl="6">
              <a:spcBef>
                <a:spcPts val="0"/>
              </a:spcBef>
              <a:spcAft>
                <a:spcPts val="0"/>
              </a:spcAft>
              <a:buSzPts val="9200"/>
              <a:buNone/>
              <a:defRPr sz="9200"/>
            </a:lvl7pPr>
            <a:lvl8pPr lvl="7">
              <a:spcBef>
                <a:spcPts val="0"/>
              </a:spcBef>
              <a:spcAft>
                <a:spcPts val="0"/>
              </a:spcAft>
              <a:buSzPts val="9200"/>
              <a:buNone/>
              <a:defRPr sz="9200"/>
            </a:lvl8pPr>
            <a:lvl9pPr lvl="8">
              <a:spcBef>
                <a:spcPts val="0"/>
              </a:spcBef>
              <a:spcAft>
                <a:spcPts val="0"/>
              </a:spcAft>
              <a:buSzPts val="9200"/>
              <a:buNone/>
              <a:defRPr sz="9200"/>
            </a:lvl9pPr>
          </a:lstStyle>
          <a:p>
            <a:endParaRPr/>
          </a:p>
        </p:txBody>
      </p:sp>
      <p:sp>
        <p:nvSpPr>
          <p:cNvPr id="30" name="Google Shape;30;p7"/>
          <p:cNvSpPr txBox="1">
            <a:spLocks noGrp="1"/>
          </p:cNvSpPr>
          <p:nvPr>
            <p:ph type="body" idx="1"/>
          </p:nvPr>
        </p:nvSpPr>
        <p:spPr>
          <a:xfrm>
            <a:off x="1122120" y="5928960"/>
            <a:ext cx="10108800" cy="13565400"/>
          </a:xfrm>
          <a:prstGeom prst="rect">
            <a:avLst/>
          </a:prstGeom>
        </p:spPr>
        <p:txBody>
          <a:bodyPr spcFirstLastPara="1" wrap="square" lIns="352150" tIns="352150" rIns="352150" bIns="352150" anchor="t" anchorCtr="0">
            <a:noAutofit/>
          </a:bodyPr>
          <a:lstStyle>
            <a:lvl1pPr marL="457200" lvl="0" indent="-520700">
              <a:spcBef>
                <a:spcPts val="0"/>
              </a:spcBef>
              <a:spcAft>
                <a:spcPts val="0"/>
              </a:spcAft>
              <a:buSzPts val="4600"/>
              <a:buChar char="●"/>
              <a:defRPr sz="4600"/>
            </a:lvl1pPr>
            <a:lvl2pPr marL="914400" lvl="1" indent="-520700">
              <a:spcBef>
                <a:spcPts val="6100"/>
              </a:spcBef>
              <a:spcAft>
                <a:spcPts val="0"/>
              </a:spcAft>
              <a:buSzPts val="4600"/>
              <a:buChar char="○"/>
              <a:defRPr sz="4600"/>
            </a:lvl2pPr>
            <a:lvl3pPr marL="1371600" lvl="2" indent="-520700">
              <a:spcBef>
                <a:spcPts val="6100"/>
              </a:spcBef>
              <a:spcAft>
                <a:spcPts val="0"/>
              </a:spcAft>
              <a:buSzPts val="4600"/>
              <a:buChar char="■"/>
              <a:defRPr sz="4600"/>
            </a:lvl3pPr>
            <a:lvl4pPr marL="1828800" lvl="3" indent="-520700">
              <a:spcBef>
                <a:spcPts val="6100"/>
              </a:spcBef>
              <a:spcAft>
                <a:spcPts val="0"/>
              </a:spcAft>
              <a:buSzPts val="4600"/>
              <a:buChar char="●"/>
              <a:defRPr sz="4600"/>
            </a:lvl4pPr>
            <a:lvl5pPr marL="2286000" lvl="4" indent="-520700">
              <a:spcBef>
                <a:spcPts val="6100"/>
              </a:spcBef>
              <a:spcAft>
                <a:spcPts val="0"/>
              </a:spcAft>
              <a:buSzPts val="4600"/>
              <a:buChar char="○"/>
              <a:defRPr sz="4600"/>
            </a:lvl5pPr>
            <a:lvl6pPr marL="2743200" lvl="5" indent="-520700">
              <a:spcBef>
                <a:spcPts val="6100"/>
              </a:spcBef>
              <a:spcAft>
                <a:spcPts val="0"/>
              </a:spcAft>
              <a:buSzPts val="4600"/>
              <a:buChar char="■"/>
              <a:defRPr sz="4600"/>
            </a:lvl6pPr>
            <a:lvl7pPr marL="3200400" lvl="6" indent="-520700">
              <a:spcBef>
                <a:spcPts val="6100"/>
              </a:spcBef>
              <a:spcAft>
                <a:spcPts val="0"/>
              </a:spcAft>
              <a:buSzPts val="4600"/>
              <a:buChar char="●"/>
              <a:defRPr sz="4600"/>
            </a:lvl7pPr>
            <a:lvl8pPr marL="3657600" lvl="7" indent="-520700">
              <a:spcBef>
                <a:spcPts val="6100"/>
              </a:spcBef>
              <a:spcAft>
                <a:spcPts val="0"/>
              </a:spcAft>
              <a:buSzPts val="4600"/>
              <a:buChar char="○"/>
              <a:defRPr sz="4600"/>
            </a:lvl8pPr>
            <a:lvl9pPr marL="4114800" lvl="8" indent="-520700">
              <a:spcBef>
                <a:spcPts val="6100"/>
              </a:spcBef>
              <a:spcAft>
                <a:spcPts val="6100"/>
              </a:spcAft>
              <a:buSzPts val="4600"/>
              <a:buChar char="■"/>
              <a:defRPr sz="4600"/>
            </a:lvl9pPr>
          </a:lstStyle>
          <a:p>
            <a:endParaRPr/>
          </a:p>
        </p:txBody>
      </p:sp>
      <p:sp>
        <p:nvSpPr>
          <p:cNvPr id="31" name="Google Shape;31;p7"/>
          <p:cNvSpPr txBox="1">
            <a:spLocks noGrp="1"/>
          </p:cNvSpPr>
          <p:nvPr>
            <p:ph type="sldNum" idx="12"/>
          </p:nvPr>
        </p:nvSpPr>
        <p:spPr>
          <a:xfrm>
            <a:off x="30500848" y="19896392"/>
            <a:ext cx="1975200" cy="1679400"/>
          </a:xfrm>
          <a:prstGeom prst="rect">
            <a:avLst/>
          </a:prstGeom>
        </p:spPr>
        <p:txBody>
          <a:bodyPr spcFirstLastPara="1" wrap="square" lIns="352150" tIns="352150" rIns="352150" bIns="3521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764900" y="1920640"/>
            <a:ext cx="22924200" cy="17454000"/>
          </a:xfrm>
          <a:prstGeom prst="rect">
            <a:avLst/>
          </a:prstGeom>
        </p:spPr>
        <p:txBody>
          <a:bodyPr spcFirstLastPara="1" wrap="square" lIns="352150" tIns="352150" rIns="352150" bIns="352150" anchor="ctr" anchorCtr="0">
            <a:noAutofit/>
          </a:bodyPr>
          <a:lstStyle>
            <a:lvl1pPr lvl="0">
              <a:spcBef>
                <a:spcPts val="0"/>
              </a:spcBef>
              <a:spcAft>
                <a:spcPts val="0"/>
              </a:spcAft>
              <a:buSzPts val="18500"/>
              <a:buNone/>
              <a:defRPr sz="18500"/>
            </a:lvl1pPr>
            <a:lvl2pPr lvl="1">
              <a:spcBef>
                <a:spcPts val="0"/>
              </a:spcBef>
              <a:spcAft>
                <a:spcPts val="0"/>
              </a:spcAft>
              <a:buSzPts val="18500"/>
              <a:buNone/>
              <a:defRPr sz="18500"/>
            </a:lvl2pPr>
            <a:lvl3pPr lvl="2">
              <a:spcBef>
                <a:spcPts val="0"/>
              </a:spcBef>
              <a:spcAft>
                <a:spcPts val="0"/>
              </a:spcAft>
              <a:buSzPts val="18500"/>
              <a:buNone/>
              <a:defRPr sz="18500"/>
            </a:lvl3pPr>
            <a:lvl4pPr lvl="3">
              <a:spcBef>
                <a:spcPts val="0"/>
              </a:spcBef>
              <a:spcAft>
                <a:spcPts val="0"/>
              </a:spcAft>
              <a:buSzPts val="18500"/>
              <a:buNone/>
              <a:defRPr sz="18500"/>
            </a:lvl4pPr>
            <a:lvl5pPr lvl="4">
              <a:spcBef>
                <a:spcPts val="0"/>
              </a:spcBef>
              <a:spcAft>
                <a:spcPts val="0"/>
              </a:spcAft>
              <a:buSzPts val="18500"/>
              <a:buNone/>
              <a:defRPr sz="18500"/>
            </a:lvl5pPr>
            <a:lvl6pPr lvl="5">
              <a:spcBef>
                <a:spcPts val="0"/>
              </a:spcBef>
              <a:spcAft>
                <a:spcPts val="0"/>
              </a:spcAft>
              <a:buSzPts val="18500"/>
              <a:buNone/>
              <a:defRPr sz="18500"/>
            </a:lvl6pPr>
            <a:lvl7pPr lvl="6">
              <a:spcBef>
                <a:spcPts val="0"/>
              </a:spcBef>
              <a:spcAft>
                <a:spcPts val="0"/>
              </a:spcAft>
              <a:buSzPts val="18500"/>
              <a:buNone/>
              <a:defRPr sz="18500"/>
            </a:lvl7pPr>
            <a:lvl8pPr lvl="7">
              <a:spcBef>
                <a:spcPts val="0"/>
              </a:spcBef>
              <a:spcAft>
                <a:spcPts val="0"/>
              </a:spcAft>
              <a:buSzPts val="18500"/>
              <a:buNone/>
              <a:defRPr sz="18500"/>
            </a:lvl8pPr>
            <a:lvl9pPr lvl="8">
              <a:spcBef>
                <a:spcPts val="0"/>
              </a:spcBef>
              <a:spcAft>
                <a:spcPts val="0"/>
              </a:spcAft>
              <a:buSzPts val="18500"/>
              <a:buNone/>
              <a:defRPr sz="18500"/>
            </a:lvl9pPr>
          </a:lstStyle>
          <a:p>
            <a:endParaRPr/>
          </a:p>
        </p:txBody>
      </p:sp>
      <p:sp>
        <p:nvSpPr>
          <p:cNvPr id="34" name="Google Shape;34;p8"/>
          <p:cNvSpPr txBox="1">
            <a:spLocks noGrp="1"/>
          </p:cNvSpPr>
          <p:nvPr>
            <p:ph type="sldNum" idx="12"/>
          </p:nvPr>
        </p:nvSpPr>
        <p:spPr>
          <a:xfrm>
            <a:off x="30500848" y="19896392"/>
            <a:ext cx="1975200" cy="1679400"/>
          </a:xfrm>
          <a:prstGeom prst="rect">
            <a:avLst/>
          </a:prstGeom>
        </p:spPr>
        <p:txBody>
          <a:bodyPr spcFirstLastPara="1" wrap="square" lIns="352150" tIns="352150" rIns="352150" bIns="3521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spcFirstLastPara="1" wrap="square" lIns="352150" tIns="352150" rIns="352150" bIns="3521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955800" y="5261547"/>
            <a:ext cx="14562600" cy="6324300"/>
          </a:xfrm>
          <a:prstGeom prst="rect">
            <a:avLst/>
          </a:prstGeom>
        </p:spPr>
        <p:txBody>
          <a:bodyPr spcFirstLastPara="1" wrap="square" lIns="352150" tIns="352150" rIns="352150" bIns="352150" anchor="b" anchorCtr="0">
            <a:noAutofit/>
          </a:bodyPr>
          <a:lstStyle>
            <a:lvl1pPr lvl="0" algn="ctr">
              <a:spcBef>
                <a:spcPts val="0"/>
              </a:spcBef>
              <a:spcAft>
                <a:spcPts val="0"/>
              </a:spcAft>
              <a:buSzPts val="16200"/>
              <a:buNone/>
              <a:defRPr sz="16200"/>
            </a:lvl1pPr>
            <a:lvl2pPr lvl="1" algn="ctr">
              <a:spcBef>
                <a:spcPts val="0"/>
              </a:spcBef>
              <a:spcAft>
                <a:spcPts val="0"/>
              </a:spcAft>
              <a:buSzPts val="16200"/>
              <a:buNone/>
              <a:defRPr sz="16200"/>
            </a:lvl2pPr>
            <a:lvl3pPr lvl="2" algn="ctr">
              <a:spcBef>
                <a:spcPts val="0"/>
              </a:spcBef>
              <a:spcAft>
                <a:spcPts val="0"/>
              </a:spcAft>
              <a:buSzPts val="16200"/>
              <a:buNone/>
              <a:defRPr sz="16200"/>
            </a:lvl3pPr>
            <a:lvl4pPr lvl="3" algn="ctr">
              <a:spcBef>
                <a:spcPts val="0"/>
              </a:spcBef>
              <a:spcAft>
                <a:spcPts val="0"/>
              </a:spcAft>
              <a:buSzPts val="16200"/>
              <a:buNone/>
              <a:defRPr sz="16200"/>
            </a:lvl4pPr>
            <a:lvl5pPr lvl="4" algn="ctr">
              <a:spcBef>
                <a:spcPts val="0"/>
              </a:spcBef>
              <a:spcAft>
                <a:spcPts val="0"/>
              </a:spcAft>
              <a:buSzPts val="16200"/>
              <a:buNone/>
              <a:defRPr sz="16200"/>
            </a:lvl5pPr>
            <a:lvl6pPr lvl="5" algn="ctr">
              <a:spcBef>
                <a:spcPts val="0"/>
              </a:spcBef>
              <a:spcAft>
                <a:spcPts val="0"/>
              </a:spcAft>
              <a:buSzPts val="16200"/>
              <a:buNone/>
              <a:defRPr sz="16200"/>
            </a:lvl6pPr>
            <a:lvl7pPr lvl="6" algn="ctr">
              <a:spcBef>
                <a:spcPts val="0"/>
              </a:spcBef>
              <a:spcAft>
                <a:spcPts val="0"/>
              </a:spcAft>
              <a:buSzPts val="16200"/>
              <a:buNone/>
              <a:defRPr sz="16200"/>
            </a:lvl7pPr>
            <a:lvl8pPr lvl="7" algn="ctr">
              <a:spcBef>
                <a:spcPts val="0"/>
              </a:spcBef>
              <a:spcAft>
                <a:spcPts val="0"/>
              </a:spcAft>
              <a:buSzPts val="16200"/>
              <a:buNone/>
              <a:defRPr sz="16200"/>
            </a:lvl8pPr>
            <a:lvl9pPr lvl="8" algn="ctr">
              <a:spcBef>
                <a:spcPts val="0"/>
              </a:spcBef>
              <a:spcAft>
                <a:spcPts val="0"/>
              </a:spcAft>
              <a:buSzPts val="16200"/>
              <a:buNone/>
              <a:defRPr sz="16200"/>
            </a:lvl9pPr>
          </a:lstStyle>
          <a:p>
            <a:endParaRPr/>
          </a:p>
        </p:txBody>
      </p:sp>
      <p:sp>
        <p:nvSpPr>
          <p:cNvPr id="38" name="Google Shape;38;p9"/>
          <p:cNvSpPr txBox="1">
            <a:spLocks noGrp="1"/>
          </p:cNvSpPr>
          <p:nvPr>
            <p:ph type="subTitle" idx="1"/>
          </p:nvPr>
        </p:nvSpPr>
        <p:spPr>
          <a:xfrm>
            <a:off x="955800" y="11959787"/>
            <a:ext cx="14562600" cy="5269800"/>
          </a:xfrm>
          <a:prstGeom prst="rect">
            <a:avLst/>
          </a:prstGeom>
        </p:spPr>
        <p:txBody>
          <a:bodyPr spcFirstLastPara="1" wrap="square" lIns="352150" tIns="352150" rIns="352150" bIns="352150" anchor="t" anchorCtr="0">
            <a:noAutofit/>
          </a:bodyPr>
          <a:lstStyle>
            <a:lvl1pPr lvl="0" algn="ctr">
              <a:lnSpc>
                <a:spcPct val="100000"/>
              </a:lnSpc>
              <a:spcBef>
                <a:spcPts val="0"/>
              </a:spcBef>
              <a:spcAft>
                <a:spcPts val="0"/>
              </a:spcAft>
              <a:buSzPts val="8100"/>
              <a:buNone/>
              <a:defRPr sz="8100"/>
            </a:lvl1pPr>
            <a:lvl2pPr lvl="1" algn="ctr">
              <a:lnSpc>
                <a:spcPct val="100000"/>
              </a:lnSpc>
              <a:spcBef>
                <a:spcPts val="0"/>
              </a:spcBef>
              <a:spcAft>
                <a:spcPts val="0"/>
              </a:spcAft>
              <a:buSzPts val="8100"/>
              <a:buNone/>
              <a:defRPr sz="8100"/>
            </a:lvl2pPr>
            <a:lvl3pPr lvl="2" algn="ctr">
              <a:lnSpc>
                <a:spcPct val="100000"/>
              </a:lnSpc>
              <a:spcBef>
                <a:spcPts val="0"/>
              </a:spcBef>
              <a:spcAft>
                <a:spcPts val="0"/>
              </a:spcAft>
              <a:buSzPts val="8100"/>
              <a:buNone/>
              <a:defRPr sz="8100"/>
            </a:lvl3pPr>
            <a:lvl4pPr lvl="3" algn="ctr">
              <a:lnSpc>
                <a:spcPct val="100000"/>
              </a:lnSpc>
              <a:spcBef>
                <a:spcPts val="0"/>
              </a:spcBef>
              <a:spcAft>
                <a:spcPts val="0"/>
              </a:spcAft>
              <a:buSzPts val="8100"/>
              <a:buNone/>
              <a:defRPr sz="8100"/>
            </a:lvl4pPr>
            <a:lvl5pPr lvl="4" algn="ctr">
              <a:lnSpc>
                <a:spcPct val="100000"/>
              </a:lnSpc>
              <a:spcBef>
                <a:spcPts val="0"/>
              </a:spcBef>
              <a:spcAft>
                <a:spcPts val="0"/>
              </a:spcAft>
              <a:buSzPts val="8100"/>
              <a:buNone/>
              <a:defRPr sz="8100"/>
            </a:lvl5pPr>
            <a:lvl6pPr lvl="5" algn="ctr">
              <a:lnSpc>
                <a:spcPct val="100000"/>
              </a:lnSpc>
              <a:spcBef>
                <a:spcPts val="0"/>
              </a:spcBef>
              <a:spcAft>
                <a:spcPts val="0"/>
              </a:spcAft>
              <a:buSzPts val="8100"/>
              <a:buNone/>
              <a:defRPr sz="8100"/>
            </a:lvl6pPr>
            <a:lvl7pPr lvl="6" algn="ctr">
              <a:lnSpc>
                <a:spcPct val="100000"/>
              </a:lnSpc>
              <a:spcBef>
                <a:spcPts val="0"/>
              </a:spcBef>
              <a:spcAft>
                <a:spcPts val="0"/>
              </a:spcAft>
              <a:buSzPts val="8100"/>
              <a:buNone/>
              <a:defRPr sz="8100"/>
            </a:lvl7pPr>
            <a:lvl8pPr lvl="7" algn="ctr">
              <a:lnSpc>
                <a:spcPct val="100000"/>
              </a:lnSpc>
              <a:spcBef>
                <a:spcPts val="0"/>
              </a:spcBef>
              <a:spcAft>
                <a:spcPts val="0"/>
              </a:spcAft>
              <a:buSzPts val="8100"/>
              <a:buNone/>
              <a:defRPr sz="8100"/>
            </a:lvl8pPr>
            <a:lvl9pPr lvl="8" algn="ctr">
              <a:lnSpc>
                <a:spcPct val="100000"/>
              </a:lnSpc>
              <a:spcBef>
                <a:spcPts val="0"/>
              </a:spcBef>
              <a:spcAft>
                <a:spcPts val="0"/>
              </a:spcAft>
              <a:buSzPts val="8100"/>
              <a:buNone/>
              <a:defRPr sz="8100"/>
            </a:lvl9pPr>
          </a:lstStyle>
          <a:p>
            <a:endParaRPr/>
          </a:p>
        </p:txBody>
      </p:sp>
      <p:sp>
        <p:nvSpPr>
          <p:cNvPr id="39" name="Google Shape;39;p9"/>
          <p:cNvSpPr txBox="1">
            <a:spLocks noGrp="1"/>
          </p:cNvSpPr>
          <p:nvPr>
            <p:ph type="body" idx="2"/>
          </p:nvPr>
        </p:nvSpPr>
        <p:spPr>
          <a:xfrm>
            <a:off x="17782200" y="3089387"/>
            <a:ext cx="13813200" cy="15765900"/>
          </a:xfrm>
          <a:prstGeom prst="rect">
            <a:avLst/>
          </a:prstGeom>
        </p:spPr>
        <p:txBody>
          <a:bodyPr spcFirstLastPara="1" wrap="square" lIns="352150" tIns="352150" rIns="352150" bIns="352150" anchor="ctr" anchorCtr="0">
            <a:noAutofit/>
          </a:bodyPr>
          <a:lstStyle>
            <a:lvl1pPr marL="457200" lvl="0" indent="-666750">
              <a:spcBef>
                <a:spcPts val="0"/>
              </a:spcBef>
              <a:spcAft>
                <a:spcPts val="0"/>
              </a:spcAft>
              <a:buSzPts val="6900"/>
              <a:buChar char="●"/>
              <a:defRPr/>
            </a:lvl1pPr>
            <a:lvl2pPr marL="914400" lvl="1" indent="-571500">
              <a:spcBef>
                <a:spcPts val="6100"/>
              </a:spcBef>
              <a:spcAft>
                <a:spcPts val="0"/>
              </a:spcAft>
              <a:buSzPts val="5400"/>
              <a:buChar char="○"/>
              <a:defRPr/>
            </a:lvl2pPr>
            <a:lvl3pPr marL="1371600" lvl="2" indent="-571500">
              <a:spcBef>
                <a:spcPts val="6100"/>
              </a:spcBef>
              <a:spcAft>
                <a:spcPts val="0"/>
              </a:spcAft>
              <a:buSzPts val="5400"/>
              <a:buChar char="■"/>
              <a:defRPr/>
            </a:lvl3pPr>
            <a:lvl4pPr marL="1828800" lvl="3" indent="-571500">
              <a:spcBef>
                <a:spcPts val="6100"/>
              </a:spcBef>
              <a:spcAft>
                <a:spcPts val="0"/>
              </a:spcAft>
              <a:buSzPts val="5400"/>
              <a:buChar char="●"/>
              <a:defRPr/>
            </a:lvl4pPr>
            <a:lvl5pPr marL="2286000" lvl="4" indent="-571500">
              <a:spcBef>
                <a:spcPts val="6100"/>
              </a:spcBef>
              <a:spcAft>
                <a:spcPts val="0"/>
              </a:spcAft>
              <a:buSzPts val="5400"/>
              <a:buChar char="○"/>
              <a:defRPr/>
            </a:lvl5pPr>
            <a:lvl6pPr marL="2743200" lvl="5" indent="-571500">
              <a:spcBef>
                <a:spcPts val="6100"/>
              </a:spcBef>
              <a:spcAft>
                <a:spcPts val="0"/>
              </a:spcAft>
              <a:buSzPts val="5400"/>
              <a:buChar char="■"/>
              <a:defRPr/>
            </a:lvl6pPr>
            <a:lvl7pPr marL="3200400" lvl="6" indent="-571500">
              <a:spcBef>
                <a:spcPts val="6100"/>
              </a:spcBef>
              <a:spcAft>
                <a:spcPts val="0"/>
              </a:spcAft>
              <a:buSzPts val="5400"/>
              <a:buChar char="●"/>
              <a:defRPr/>
            </a:lvl7pPr>
            <a:lvl8pPr marL="3657600" lvl="7" indent="-571500">
              <a:spcBef>
                <a:spcPts val="6100"/>
              </a:spcBef>
              <a:spcAft>
                <a:spcPts val="0"/>
              </a:spcAft>
              <a:buSzPts val="5400"/>
              <a:buChar char="○"/>
              <a:defRPr/>
            </a:lvl8pPr>
            <a:lvl9pPr marL="4114800" lvl="8" indent="-571500">
              <a:spcBef>
                <a:spcPts val="6100"/>
              </a:spcBef>
              <a:spcAft>
                <a:spcPts val="6100"/>
              </a:spcAft>
              <a:buSzPts val="5400"/>
              <a:buChar char="■"/>
              <a:defRPr/>
            </a:lvl9pPr>
          </a:lstStyle>
          <a:p>
            <a:endParaRPr/>
          </a:p>
        </p:txBody>
      </p:sp>
      <p:sp>
        <p:nvSpPr>
          <p:cNvPr id="40" name="Google Shape;40;p9"/>
          <p:cNvSpPr txBox="1">
            <a:spLocks noGrp="1"/>
          </p:cNvSpPr>
          <p:nvPr>
            <p:ph type="sldNum" idx="12"/>
          </p:nvPr>
        </p:nvSpPr>
        <p:spPr>
          <a:xfrm>
            <a:off x="30500848" y="19896392"/>
            <a:ext cx="1975200" cy="1679400"/>
          </a:xfrm>
          <a:prstGeom prst="rect">
            <a:avLst/>
          </a:prstGeom>
        </p:spPr>
        <p:txBody>
          <a:bodyPr spcFirstLastPara="1" wrap="square" lIns="352150" tIns="352150" rIns="352150" bIns="3521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122120" y="18050453"/>
            <a:ext cx="21595800" cy="2581800"/>
          </a:xfrm>
          <a:prstGeom prst="rect">
            <a:avLst/>
          </a:prstGeom>
        </p:spPr>
        <p:txBody>
          <a:bodyPr spcFirstLastPara="1" wrap="square" lIns="352150" tIns="352150" rIns="352150" bIns="352150" anchor="ctr" anchorCtr="0">
            <a:noAutofit/>
          </a:bodyPr>
          <a:lstStyle>
            <a:lvl1pPr marL="457200" lvl="0" indent="-228600">
              <a:lnSpc>
                <a:spcPct val="100000"/>
              </a:lnSpc>
              <a:spcBef>
                <a:spcPts val="0"/>
              </a:spcBef>
              <a:spcAft>
                <a:spcPts val="0"/>
              </a:spcAft>
              <a:buSzPts val="6900"/>
              <a:buNone/>
              <a:defRPr/>
            </a:lvl1pPr>
          </a:lstStyle>
          <a:p>
            <a:endParaRPr/>
          </a:p>
        </p:txBody>
      </p:sp>
      <p:sp>
        <p:nvSpPr>
          <p:cNvPr id="43" name="Google Shape;43;p10"/>
          <p:cNvSpPr txBox="1">
            <a:spLocks noGrp="1"/>
          </p:cNvSpPr>
          <p:nvPr>
            <p:ph type="sldNum" idx="12"/>
          </p:nvPr>
        </p:nvSpPr>
        <p:spPr>
          <a:xfrm>
            <a:off x="30500848" y="19896392"/>
            <a:ext cx="1975200" cy="1679400"/>
          </a:xfrm>
          <a:prstGeom prst="rect">
            <a:avLst/>
          </a:prstGeom>
        </p:spPr>
        <p:txBody>
          <a:bodyPr spcFirstLastPara="1" wrap="square" lIns="352150" tIns="352150" rIns="352150" bIns="3521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2120" y="1898773"/>
            <a:ext cx="30674400" cy="2443500"/>
          </a:xfrm>
          <a:prstGeom prst="rect">
            <a:avLst/>
          </a:prstGeom>
          <a:noFill/>
          <a:ln>
            <a:noFill/>
          </a:ln>
        </p:spPr>
        <p:txBody>
          <a:bodyPr spcFirstLastPara="1" wrap="square" lIns="352150" tIns="352150" rIns="352150" bIns="352150" anchor="t" anchorCtr="0">
            <a:noAutofit/>
          </a:bodyPr>
          <a:lstStyle>
            <a:lvl1pPr lvl="0">
              <a:spcBef>
                <a:spcPts val="0"/>
              </a:spcBef>
              <a:spcAft>
                <a:spcPts val="0"/>
              </a:spcAft>
              <a:buClr>
                <a:schemeClr val="dk1"/>
              </a:buClr>
              <a:buSzPts val="10800"/>
              <a:buNone/>
              <a:defRPr sz="10800">
                <a:solidFill>
                  <a:schemeClr val="dk1"/>
                </a:solidFill>
              </a:defRPr>
            </a:lvl1pPr>
            <a:lvl2pPr lvl="1">
              <a:spcBef>
                <a:spcPts val="0"/>
              </a:spcBef>
              <a:spcAft>
                <a:spcPts val="0"/>
              </a:spcAft>
              <a:buClr>
                <a:schemeClr val="dk1"/>
              </a:buClr>
              <a:buSzPts val="10800"/>
              <a:buNone/>
              <a:defRPr sz="10800">
                <a:solidFill>
                  <a:schemeClr val="dk1"/>
                </a:solidFill>
              </a:defRPr>
            </a:lvl2pPr>
            <a:lvl3pPr lvl="2">
              <a:spcBef>
                <a:spcPts val="0"/>
              </a:spcBef>
              <a:spcAft>
                <a:spcPts val="0"/>
              </a:spcAft>
              <a:buClr>
                <a:schemeClr val="dk1"/>
              </a:buClr>
              <a:buSzPts val="10800"/>
              <a:buNone/>
              <a:defRPr sz="10800">
                <a:solidFill>
                  <a:schemeClr val="dk1"/>
                </a:solidFill>
              </a:defRPr>
            </a:lvl3pPr>
            <a:lvl4pPr lvl="3">
              <a:spcBef>
                <a:spcPts val="0"/>
              </a:spcBef>
              <a:spcAft>
                <a:spcPts val="0"/>
              </a:spcAft>
              <a:buClr>
                <a:schemeClr val="dk1"/>
              </a:buClr>
              <a:buSzPts val="10800"/>
              <a:buNone/>
              <a:defRPr sz="10800">
                <a:solidFill>
                  <a:schemeClr val="dk1"/>
                </a:solidFill>
              </a:defRPr>
            </a:lvl4pPr>
            <a:lvl5pPr lvl="4">
              <a:spcBef>
                <a:spcPts val="0"/>
              </a:spcBef>
              <a:spcAft>
                <a:spcPts val="0"/>
              </a:spcAft>
              <a:buClr>
                <a:schemeClr val="dk1"/>
              </a:buClr>
              <a:buSzPts val="10800"/>
              <a:buNone/>
              <a:defRPr sz="10800">
                <a:solidFill>
                  <a:schemeClr val="dk1"/>
                </a:solidFill>
              </a:defRPr>
            </a:lvl5pPr>
            <a:lvl6pPr lvl="5">
              <a:spcBef>
                <a:spcPts val="0"/>
              </a:spcBef>
              <a:spcAft>
                <a:spcPts val="0"/>
              </a:spcAft>
              <a:buClr>
                <a:schemeClr val="dk1"/>
              </a:buClr>
              <a:buSzPts val="10800"/>
              <a:buNone/>
              <a:defRPr sz="10800">
                <a:solidFill>
                  <a:schemeClr val="dk1"/>
                </a:solidFill>
              </a:defRPr>
            </a:lvl6pPr>
            <a:lvl7pPr lvl="6">
              <a:spcBef>
                <a:spcPts val="0"/>
              </a:spcBef>
              <a:spcAft>
                <a:spcPts val="0"/>
              </a:spcAft>
              <a:buClr>
                <a:schemeClr val="dk1"/>
              </a:buClr>
              <a:buSzPts val="10800"/>
              <a:buNone/>
              <a:defRPr sz="10800">
                <a:solidFill>
                  <a:schemeClr val="dk1"/>
                </a:solidFill>
              </a:defRPr>
            </a:lvl7pPr>
            <a:lvl8pPr lvl="7">
              <a:spcBef>
                <a:spcPts val="0"/>
              </a:spcBef>
              <a:spcAft>
                <a:spcPts val="0"/>
              </a:spcAft>
              <a:buClr>
                <a:schemeClr val="dk1"/>
              </a:buClr>
              <a:buSzPts val="10800"/>
              <a:buNone/>
              <a:defRPr sz="10800">
                <a:solidFill>
                  <a:schemeClr val="dk1"/>
                </a:solidFill>
              </a:defRPr>
            </a:lvl8pPr>
            <a:lvl9pPr lvl="8">
              <a:spcBef>
                <a:spcPts val="0"/>
              </a:spcBef>
              <a:spcAft>
                <a:spcPts val="0"/>
              </a:spcAft>
              <a:buClr>
                <a:schemeClr val="dk1"/>
              </a:buClr>
              <a:buSzPts val="10800"/>
              <a:buNone/>
              <a:defRPr sz="10800">
                <a:solidFill>
                  <a:schemeClr val="dk1"/>
                </a:solidFill>
              </a:defRPr>
            </a:lvl9pPr>
          </a:lstStyle>
          <a:p>
            <a:endParaRPr/>
          </a:p>
        </p:txBody>
      </p:sp>
      <p:sp>
        <p:nvSpPr>
          <p:cNvPr id="7" name="Google Shape;7;p1"/>
          <p:cNvSpPr txBox="1">
            <a:spLocks noGrp="1"/>
          </p:cNvSpPr>
          <p:nvPr>
            <p:ph type="body" idx="1"/>
          </p:nvPr>
        </p:nvSpPr>
        <p:spPr>
          <a:xfrm>
            <a:off x="1122120" y="4917227"/>
            <a:ext cx="30674400" cy="14576700"/>
          </a:xfrm>
          <a:prstGeom prst="rect">
            <a:avLst/>
          </a:prstGeom>
          <a:noFill/>
          <a:ln>
            <a:noFill/>
          </a:ln>
        </p:spPr>
        <p:txBody>
          <a:bodyPr spcFirstLastPara="1" wrap="square" lIns="352150" tIns="352150" rIns="352150" bIns="352150" anchor="t" anchorCtr="0">
            <a:noAutofit/>
          </a:bodyPr>
          <a:lstStyle>
            <a:lvl1pPr marL="457200" lvl="0" indent="-666750">
              <a:lnSpc>
                <a:spcPct val="115000"/>
              </a:lnSpc>
              <a:spcBef>
                <a:spcPts val="0"/>
              </a:spcBef>
              <a:spcAft>
                <a:spcPts val="0"/>
              </a:spcAft>
              <a:buClr>
                <a:schemeClr val="dk2"/>
              </a:buClr>
              <a:buSzPts val="6900"/>
              <a:buChar char="●"/>
              <a:defRPr sz="6900">
                <a:solidFill>
                  <a:schemeClr val="dk2"/>
                </a:solidFill>
              </a:defRPr>
            </a:lvl1pPr>
            <a:lvl2pPr marL="914400" lvl="1" indent="-571500">
              <a:lnSpc>
                <a:spcPct val="115000"/>
              </a:lnSpc>
              <a:spcBef>
                <a:spcPts val="6100"/>
              </a:spcBef>
              <a:spcAft>
                <a:spcPts val="0"/>
              </a:spcAft>
              <a:buClr>
                <a:schemeClr val="dk2"/>
              </a:buClr>
              <a:buSzPts val="5400"/>
              <a:buChar char="○"/>
              <a:defRPr sz="5400">
                <a:solidFill>
                  <a:schemeClr val="dk2"/>
                </a:solidFill>
              </a:defRPr>
            </a:lvl2pPr>
            <a:lvl3pPr marL="1371600" lvl="2" indent="-571500">
              <a:lnSpc>
                <a:spcPct val="115000"/>
              </a:lnSpc>
              <a:spcBef>
                <a:spcPts val="6100"/>
              </a:spcBef>
              <a:spcAft>
                <a:spcPts val="0"/>
              </a:spcAft>
              <a:buClr>
                <a:schemeClr val="dk2"/>
              </a:buClr>
              <a:buSzPts val="5400"/>
              <a:buChar char="■"/>
              <a:defRPr sz="5400">
                <a:solidFill>
                  <a:schemeClr val="dk2"/>
                </a:solidFill>
              </a:defRPr>
            </a:lvl3pPr>
            <a:lvl4pPr marL="1828800" lvl="3" indent="-571500">
              <a:lnSpc>
                <a:spcPct val="115000"/>
              </a:lnSpc>
              <a:spcBef>
                <a:spcPts val="6100"/>
              </a:spcBef>
              <a:spcAft>
                <a:spcPts val="0"/>
              </a:spcAft>
              <a:buClr>
                <a:schemeClr val="dk2"/>
              </a:buClr>
              <a:buSzPts val="5400"/>
              <a:buChar char="●"/>
              <a:defRPr sz="5400">
                <a:solidFill>
                  <a:schemeClr val="dk2"/>
                </a:solidFill>
              </a:defRPr>
            </a:lvl4pPr>
            <a:lvl5pPr marL="2286000" lvl="4" indent="-571500">
              <a:lnSpc>
                <a:spcPct val="115000"/>
              </a:lnSpc>
              <a:spcBef>
                <a:spcPts val="6100"/>
              </a:spcBef>
              <a:spcAft>
                <a:spcPts val="0"/>
              </a:spcAft>
              <a:buClr>
                <a:schemeClr val="dk2"/>
              </a:buClr>
              <a:buSzPts val="5400"/>
              <a:buChar char="○"/>
              <a:defRPr sz="5400">
                <a:solidFill>
                  <a:schemeClr val="dk2"/>
                </a:solidFill>
              </a:defRPr>
            </a:lvl5pPr>
            <a:lvl6pPr marL="2743200" lvl="5" indent="-571500">
              <a:lnSpc>
                <a:spcPct val="115000"/>
              </a:lnSpc>
              <a:spcBef>
                <a:spcPts val="6100"/>
              </a:spcBef>
              <a:spcAft>
                <a:spcPts val="0"/>
              </a:spcAft>
              <a:buClr>
                <a:schemeClr val="dk2"/>
              </a:buClr>
              <a:buSzPts val="5400"/>
              <a:buChar char="■"/>
              <a:defRPr sz="5400">
                <a:solidFill>
                  <a:schemeClr val="dk2"/>
                </a:solidFill>
              </a:defRPr>
            </a:lvl6pPr>
            <a:lvl7pPr marL="3200400" lvl="6" indent="-571500">
              <a:lnSpc>
                <a:spcPct val="115000"/>
              </a:lnSpc>
              <a:spcBef>
                <a:spcPts val="6100"/>
              </a:spcBef>
              <a:spcAft>
                <a:spcPts val="0"/>
              </a:spcAft>
              <a:buClr>
                <a:schemeClr val="dk2"/>
              </a:buClr>
              <a:buSzPts val="5400"/>
              <a:buChar char="●"/>
              <a:defRPr sz="5400">
                <a:solidFill>
                  <a:schemeClr val="dk2"/>
                </a:solidFill>
              </a:defRPr>
            </a:lvl7pPr>
            <a:lvl8pPr marL="3657600" lvl="7" indent="-571500">
              <a:lnSpc>
                <a:spcPct val="115000"/>
              </a:lnSpc>
              <a:spcBef>
                <a:spcPts val="6100"/>
              </a:spcBef>
              <a:spcAft>
                <a:spcPts val="0"/>
              </a:spcAft>
              <a:buClr>
                <a:schemeClr val="dk2"/>
              </a:buClr>
              <a:buSzPts val="5400"/>
              <a:buChar char="○"/>
              <a:defRPr sz="5400">
                <a:solidFill>
                  <a:schemeClr val="dk2"/>
                </a:solidFill>
              </a:defRPr>
            </a:lvl8pPr>
            <a:lvl9pPr marL="4114800" lvl="8" indent="-571500">
              <a:lnSpc>
                <a:spcPct val="115000"/>
              </a:lnSpc>
              <a:spcBef>
                <a:spcPts val="6100"/>
              </a:spcBef>
              <a:spcAft>
                <a:spcPts val="6100"/>
              </a:spcAft>
              <a:buClr>
                <a:schemeClr val="dk2"/>
              </a:buClr>
              <a:buSzPts val="5400"/>
              <a:buChar char="■"/>
              <a:defRPr sz="5400">
                <a:solidFill>
                  <a:schemeClr val="dk2"/>
                </a:solidFill>
              </a:defRPr>
            </a:lvl9pPr>
          </a:lstStyle>
          <a:p>
            <a:endParaRPr/>
          </a:p>
        </p:txBody>
      </p:sp>
      <p:sp>
        <p:nvSpPr>
          <p:cNvPr id="8" name="Google Shape;8;p1"/>
          <p:cNvSpPr txBox="1">
            <a:spLocks noGrp="1"/>
          </p:cNvSpPr>
          <p:nvPr>
            <p:ph type="sldNum" idx="12"/>
          </p:nvPr>
        </p:nvSpPr>
        <p:spPr>
          <a:xfrm>
            <a:off x="30500848" y="19896392"/>
            <a:ext cx="1975200" cy="1679400"/>
          </a:xfrm>
          <a:prstGeom prst="rect">
            <a:avLst/>
          </a:prstGeom>
          <a:noFill/>
          <a:ln>
            <a:noFill/>
          </a:ln>
        </p:spPr>
        <p:txBody>
          <a:bodyPr spcFirstLastPara="1" wrap="square" lIns="352150" tIns="352150" rIns="352150" bIns="352150" anchor="ctr" anchorCtr="0">
            <a:noAutofit/>
          </a:bodyPr>
          <a:lstStyle>
            <a:lvl1pPr lvl="0" algn="r">
              <a:buNone/>
              <a:defRPr sz="3800">
                <a:solidFill>
                  <a:schemeClr val="dk2"/>
                </a:solidFill>
              </a:defRPr>
            </a:lvl1pPr>
            <a:lvl2pPr lvl="1" algn="r">
              <a:buNone/>
              <a:defRPr sz="3800">
                <a:solidFill>
                  <a:schemeClr val="dk2"/>
                </a:solidFill>
              </a:defRPr>
            </a:lvl2pPr>
            <a:lvl3pPr lvl="2" algn="r">
              <a:buNone/>
              <a:defRPr sz="3800">
                <a:solidFill>
                  <a:schemeClr val="dk2"/>
                </a:solidFill>
              </a:defRPr>
            </a:lvl3pPr>
            <a:lvl4pPr lvl="3" algn="r">
              <a:buNone/>
              <a:defRPr sz="3800">
                <a:solidFill>
                  <a:schemeClr val="dk2"/>
                </a:solidFill>
              </a:defRPr>
            </a:lvl4pPr>
            <a:lvl5pPr lvl="4" algn="r">
              <a:buNone/>
              <a:defRPr sz="3800">
                <a:solidFill>
                  <a:schemeClr val="dk2"/>
                </a:solidFill>
              </a:defRPr>
            </a:lvl5pPr>
            <a:lvl6pPr lvl="5" algn="r">
              <a:buNone/>
              <a:defRPr sz="3800">
                <a:solidFill>
                  <a:schemeClr val="dk2"/>
                </a:solidFill>
              </a:defRPr>
            </a:lvl6pPr>
            <a:lvl7pPr lvl="6" algn="r">
              <a:buNone/>
              <a:defRPr sz="3800">
                <a:solidFill>
                  <a:schemeClr val="dk2"/>
                </a:solidFill>
              </a:defRPr>
            </a:lvl7pPr>
            <a:lvl8pPr lvl="7" algn="r">
              <a:buNone/>
              <a:defRPr sz="3800">
                <a:solidFill>
                  <a:schemeClr val="dk2"/>
                </a:solidFill>
              </a:defRPr>
            </a:lvl8pPr>
            <a:lvl9pPr lvl="8" algn="r">
              <a:buNone/>
              <a:defRPr sz="38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dfliq.net/blog/effect-temperature-electrical-enclosures-keep-cool/" TargetMode="External"/><Relationship Id="rId7" Type="http://schemas.openxmlformats.org/officeDocument/2006/relationships/image" Target="../media/image3.jp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11" Type="http://schemas.openxmlformats.org/officeDocument/2006/relationships/image" Target="../media/image7.png"/><Relationship Id="rId5" Type="http://schemas.openxmlformats.org/officeDocument/2006/relationships/image" Target="../media/image1.jpg"/><Relationship Id="rId10" Type="http://schemas.openxmlformats.org/officeDocument/2006/relationships/image" Target="../media/image6.png"/><Relationship Id="rId4" Type="http://schemas.openxmlformats.org/officeDocument/2006/relationships/hyperlink" Target="https://www.ceicdata.com/en/nigeria/agricultural-production" TargetMode="External"/><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24271025" y="3638925"/>
            <a:ext cx="7638900" cy="17822400"/>
          </a:xfrm>
          <a:prstGeom prst="rect">
            <a:avLst/>
          </a:prstGeom>
          <a:noFill/>
          <a:ln w="38100" cap="flat" cmpd="sng">
            <a:solidFill>
              <a:srgbClr val="000000"/>
            </a:solidFill>
            <a:prstDash val="solid"/>
            <a:round/>
            <a:headEnd type="none" w="sm" len="sm"/>
            <a:tailEnd type="none" w="sm" len="sm"/>
          </a:ln>
        </p:spPr>
        <p:txBody>
          <a:bodyPr spcFirstLastPara="1" wrap="square" lIns="352150" tIns="352150" rIns="352150" bIns="352150" anchor="t" anchorCtr="0">
            <a:noAutofit/>
          </a:bodyPr>
          <a:lstStyle/>
          <a:p>
            <a:pPr marL="0" lvl="0" indent="0" algn="l" rtl="0">
              <a:spcBef>
                <a:spcPts val="0"/>
              </a:spcBef>
              <a:spcAft>
                <a:spcPts val="0"/>
              </a:spcAft>
              <a:buClr>
                <a:schemeClr val="dk1"/>
              </a:buClr>
              <a:buSzPts val="4300"/>
              <a:buFont typeface="Arial"/>
              <a:buNone/>
            </a:pPr>
            <a:r>
              <a:rPr lang="en" sz="4600" b="1" u="sng" dirty="0">
                <a:solidFill>
                  <a:schemeClr val="dk1"/>
                </a:solidFill>
              </a:rPr>
              <a:t>Discussion</a:t>
            </a:r>
            <a:endParaRPr sz="2900" dirty="0">
              <a:solidFill>
                <a:schemeClr val="dk1"/>
              </a:solidFill>
            </a:endParaRPr>
          </a:p>
          <a:p>
            <a:pPr marL="330200" lvl="0" indent="-349250" algn="l" rtl="0">
              <a:lnSpc>
                <a:spcPct val="115000"/>
              </a:lnSpc>
              <a:spcBef>
                <a:spcPts val="0"/>
              </a:spcBef>
              <a:spcAft>
                <a:spcPts val="0"/>
              </a:spcAft>
              <a:buClr>
                <a:schemeClr val="dk1"/>
              </a:buClr>
              <a:buSzPts val="2900"/>
              <a:buChar char="-"/>
            </a:pPr>
            <a:r>
              <a:rPr lang="en" sz="2900" dirty="0">
                <a:solidFill>
                  <a:schemeClr val="dk1"/>
                </a:solidFill>
              </a:rPr>
              <a:t>Market strategy: Simplifying the preparation processes to meet a high consumer demand.</a:t>
            </a:r>
            <a:endParaRPr sz="2900" dirty="0">
              <a:solidFill>
                <a:schemeClr val="dk1"/>
              </a:solidFill>
            </a:endParaRPr>
          </a:p>
          <a:p>
            <a:pPr marL="330200" lvl="0" indent="0" algn="l" rtl="0">
              <a:lnSpc>
                <a:spcPct val="115000"/>
              </a:lnSpc>
              <a:spcBef>
                <a:spcPts val="0"/>
              </a:spcBef>
              <a:spcAft>
                <a:spcPts val="0"/>
              </a:spcAft>
              <a:buNone/>
            </a:pPr>
            <a:endParaRPr sz="2900" dirty="0">
              <a:solidFill>
                <a:schemeClr val="dk1"/>
              </a:solidFill>
            </a:endParaRPr>
          </a:p>
          <a:p>
            <a:pPr marL="0" lvl="0" indent="0" algn="l" rtl="0">
              <a:lnSpc>
                <a:spcPct val="115000"/>
              </a:lnSpc>
              <a:spcBef>
                <a:spcPts val="0"/>
              </a:spcBef>
              <a:spcAft>
                <a:spcPts val="0"/>
              </a:spcAft>
              <a:buNone/>
            </a:pPr>
            <a:endParaRPr sz="2900" dirty="0">
              <a:solidFill>
                <a:schemeClr val="dk1"/>
              </a:solidFill>
            </a:endParaRPr>
          </a:p>
          <a:p>
            <a:pPr marL="0" lvl="0" indent="0" algn="l" rtl="0">
              <a:lnSpc>
                <a:spcPct val="115000"/>
              </a:lnSpc>
              <a:spcBef>
                <a:spcPts val="0"/>
              </a:spcBef>
              <a:spcAft>
                <a:spcPts val="0"/>
              </a:spcAft>
              <a:buNone/>
            </a:pPr>
            <a:endParaRPr sz="2900" dirty="0">
              <a:solidFill>
                <a:schemeClr val="dk1"/>
              </a:solidFill>
            </a:endParaRPr>
          </a:p>
          <a:p>
            <a:pPr marL="0" lvl="0" indent="0" algn="l" rtl="0">
              <a:lnSpc>
                <a:spcPct val="115000"/>
              </a:lnSpc>
              <a:spcBef>
                <a:spcPts val="0"/>
              </a:spcBef>
              <a:spcAft>
                <a:spcPts val="0"/>
              </a:spcAft>
              <a:buNone/>
            </a:pPr>
            <a:endParaRPr sz="2900" dirty="0">
              <a:solidFill>
                <a:schemeClr val="dk1"/>
              </a:solidFill>
            </a:endParaRPr>
          </a:p>
          <a:p>
            <a:pPr marL="0" lvl="0" indent="0" algn="l" rtl="0">
              <a:lnSpc>
                <a:spcPct val="115000"/>
              </a:lnSpc>
              <a:spcBef>
                <a:spcPts val="0"/>
              </a:spcBef>
              <a:spcAft>
                <a:spcPts val="0"/>
              </a:spcAft>
              <a:buNone/>
            </a:pPr>
            <a:endParaRPr sz="2900" dirty="0">
              <a:solidFill>
                <a:schemeClr val="dk1"/>
              </a:solidFill>
            </a:endParaRPr>
          </a:p>
          <a:p>
            <a:pPr marL="0" lvl="0" indent="0" algn="l" rtl="0">
              <a:lnSpc>
                <a:spcPct val="115000"/>
              </a:lnSpc>
              <a:spcBef>
                <a:spcPts val="0"/>
              </a:spcBef>
              <a:spcAft>
                <a:spcPts val="0"/>
              </a:spcAft>
              <a:buNone/>
            </a:pPr>
            <a:endParaRPr sz="2900">
              <a:solidFill>
                <a:schemeClr val="dk1"/>
              </a:solidFill>
            </a:endParaRPr>
          </a:p>
          <a:p>
            <a:pPr marL="0" lvl="0" indent="0" algn="l" rtl="0">
              <a:lnSpc>
                <a:spcPct val="115000"/>
              </a:lnSpc>
              <a:spcBef>
                <a:spcPts val="0"/>
              </a:spcBef>
              <a:spcAft>
                <a:spcPts val="0"/>
              </a:spcAft>
              <a:buNone/>
            </a:pPr>
            <a:endParaRPr sz="2900">
              <a:solidFill>
                <a:schemeClr val="dk1"/>
              </a:solidFill>
            </a:endParaRPr>
          </a:p>
          <a:p>
            <a:pPr marL="0" lvl="0" indent="0" algn="l" rtl="0">
              <a:spcBef>
                <a:spcPts val="0"/>
              </a:spcBef>
              <a:spcAft>
                <a:spcPts val="0"/>
              </a:spcAft>
              <a:buClr>
                <a:schemeClr val="dk1"/>
              </a:buClr>
              <a:buSzPts val="4300"/>
              <a:buFont typeface="Arial"/>
              <a:buNone/>
            </a:pPr>
            <a:r>
              <a:rPr lang="en" sz="4600" b="1" u="sng" dirty="0">
                <a:solidFill>
                  <a:schemeClr val="dk1"/>
                </a:solidFill>
              </a:rPr>
              <a:t>Future Work</a:t>
            </a:r>
            <a:endParaRPr sz="4600" b="1" u="sng" dirty="0">
              <a:solidFill>
                <a:schemeClr val="dk1"/>
              </a:solidFill>
            </a:endParaRPr>
          </a:p>
          <a:p>
            <a:pPr marL="558800" lvl="0" indent="-527050" algn="l" rtl="0">
              <a:lnSpc>
                <a:spcPct val="115000"/>
              </a:lnSpc>
              <a:spcBef>
                <a:spcPts val="0"/>
              </a:spcBef>
              <a:spcAft>
                <a:spcPts val="0"/>
              </a:spcAft>
              <a:buClr>
                <a:schemeClr val="dk1"/>
              </a:buClr>
              <a:buSzPts val="2900"/>
              <a:buChar char="●"/>
            </a:pPr>
            <a:r>
              <a:rPr lang="en" sz="2900" dirty="0">
                <a:solidFill>
                  <a:schemeClr val="dk1"/>
                </a:solidFill>
              </a:rPr>
              <a:t>Motor and Sensor could be better coordinated with each other.</a:t>
            </a:r>
            <a:endParaRPr sz="2900" dirty="0">
              <a:solidFill>
                <a:schemeClr val="dk1"/>
              </a:solidFill>
            </a:endParaRPr>
          </a:p>
          <a:p>
            <a:pPr marL="558800" lvl="0" indent="-527050" algn="l" rtl="0">
              <a:lnSpc>
                <a:spcPct val="115000"/>
              </a:lnSpc>
              <a:spcBef>
                <a:spcPts val="0"/>
              </a:spcBef>
              <a:spcAft>
                <a:spcPts val="0"/>
              </a:spcAft>
              <a:buClr>
                <a:schemeClr val="dk1"/>
              </a:buClr>
              <a:buSzPts val="2900"/>
              <a:buChar char="●"/>
            </a:pPr>
            <a:r>
              <a:rPr lang="en" sz="2900" dirty="0">
                <a:solidFill>
                  <a:schemeClr val="dk1"/>
                </a:solidFill>
              </a:rPr>
              <a:t>Design could be streamlined for construction with less number of components.</a:t>
            </a:r>
            <a:endParaRPr sz="2900" dirty="0">
              <a:solidFill>
                <a:schemeClr val="dk1"/>
              </a:solidFill>
            </a:endParaRPr>
          </a:p>
          <a:p>
            <a:pPr marL="558800" lvl="0" indent="-527050" algn="l" rtl="0">
              <a:lnSpc>
                <a:spcPct val="115000"/>
              </a:lnSpc>
              <a:spcBef>
                <a:spcPts val="0"/>
              </a:spcBef>
              <a:spcAft>
                <a:spcPts val="0"/>
              </a:spcAft>
              <a:buClr>
                <a:schemeClr val="dk1"/>
              </a:buClr>
              <a:buSzPts val="2900"/>
              <a:buChar char="●"/>
            </a:pPr>
            <a:r>
              <a:rPr lang="en" sz="2900" dirty="0">
                <a:solidFill>
                  <a:schemeClr val="dk1"/>
                </a:solidFill>
              </a:rPr>
              <a:t>Wrapping mechanism could be fine-tuned with more nuanced precision in design.</a:t>
            </a:r>
            <a:endParaRPr sz="2900" dirty="0">
              <a:solidFill>
                <a:schemeClr val="dk1"/>
              </a:solidFill>
            </a:endParaRPr>
          </a:p>
          <a:p>
            <a:pPr marL="558800" lvl="0" indent="0" algn="l" rtl="0">
              <a:lnSpc>
                <a:spcPct val="115000"/>
              </a:lnSpc>
              <a:spcBef>
                <a:spcPts val="0"/>
              </a:spcBef>
              <a:spcAft>
                <a:spcPts val="0"/>
              </a:spcAft>
              <a:buNone/>
            </a:pPr>
            <a:endParaRPr sz="2900" dirty="0">
              <a:solidFill>
                <a:schemeClr val="dk1"/>
              </a:solidFill>
            </a:endParaRPr>
          </a:p>
          <a:p>
            <a:pPr marL="0" lvl="0" indent="0" algn="l" rtl="0">
              <a:lnSpc>
                <a:spcPct val="115000"/>
              </a:lnSpc>
              <a:spcBef>
                <a:spcPts val="0"/>
              </a:spcBef>
              <a:spcAft>
                <a:spcPts val="0"/>
              </a:spcAft>
              <a:buNone/>
            </a:pPr>
            <a:r>
              <a:rPr lang="en" sz="3800" b="1" u="sng" dirty="0">
                <a:solidFill>
                  <a:schemeClr val="dk1"/>
                </a:solidFill>
              </a:rPr>
              <a:t>References</a:t>
            </a:r>
            <a:endParaRPr sz="3800" b="1" u="sng" dirty="0">
              <a:solidFill>
                <a:schemeClr val="dk1"/>
              </a:solidFill>
            </a:endParaRPr>
          </a:p>
          <a:p>
            <a:pPr marL="330200" lvl="0" indent="-330200" algn="l" rtl="0">
              <a:spcBef>
                <a:spcPts val="0"/>
              </a:spcBef>
              <a:spcAft>
                <a:spcPts val="0"/>
              </a:spcAft>
              <a:buClr>
                <a:schemeClr val="dk1"/>
              </a:buClr>
              <a:buSzPts val="800"/>
              <a:buFont typeface="Arial"/>
              <a:buNone/>
            </a:pPr>
            <a:r>
              <a:rPr lang="en" sz="1800" dirty="0">
                <a:solidFill>
                  <a:schemeClr val="dk1"/>
                </a:solidFill>
                <a:latin typeface="Times New Roman"/>
                <a:ea typeface="Times New Roman"/>
                <a:cs typeface="Times New Roman"/>
                <a:sym typeface="Times New Roman"/>
              </a:rPr>
              <a:t>Bone, M. (2019, August 23). Cameroon's civil war will continue. Retrieved November 11, 2019, from https://</a:t>
            </a:r>
            <a:r>
              <a:rPr lang="en" sz="1800" dirty="0" err="1">
                <a:solidFill>
                  <a:schemeClr val="dk1"/>
                </a:solidFill>
                <a:latin typeface="Times New Roman"/>
                <a:ea typeface="Times New Roman"/>
                <a:cs typeface="Times New Roman"/>
                <a:sym typeface="Times New Roman"/>
              </a:rPr>
              <a:t>mg.co.za</a:t>
            </a:r>
            <a:r>
              <a:rPr lang="en" sz="1800" dirty="0">
                <a:solidFill>
                  <a:schemeClr val="dk1"/>
                </a:solidFill>
                <a:latin typeface="Times New Roman"/>
                <a:ea typeface="Times New Roman"/>
                <a:cs typeface="Times New Roman"/>
                <a:sym typeface="Times New Roman"/>
              </a:rPr>
              <a:t>/article/2019-08-23-00-cameroons-civil-war-will-continue.</a:t>
            </a:r>
            <a:endParaRPr sz="18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800" b="1" u="sng" dirty="0">
              <a:solidFill>
                <a:schemeClr val="dk1"/>
              </a:solidFill>
              <a:latin typeface="Times New Roman"/>
              <a:ea typeface="Times New Roman"/>
              <a:cs typeface="Times New Roman"/>
              <a:sym typeface="Times New Roman"/>
            </a:endParaRPr>
          </a:p>
          <a:p>
            <a:pPr marL="330200" lvl="0" indent="-330200" algn="l" rtl="0">
              <a:lnSpc>
                <a:spcPct val="107916"/>
              </a:lnSpc>
              <a:spcBef>
                <a:spcPts val="0"/>
              </a:spcBef>
              <a:spcAft>
                <a:spcPts val="0"/>
              </a:spcAft>
              <a:buClr>
                <a:schemeClr val="dk1"/>
              </a:buClr>
              <a:buSzPts val="800"/>
              <a:buFont typeface="Arial"/>
              <a:buNone/>
            </a:pPr>
            <a:r>
              <a:rPr lang="en" sz="1800" dirty="0">
                <a:solidFill>
                  <a:schemeClr val="dk1"/>
                </a:solidFill>
                <a:latin typeface="Times New Roman"/>
                <a:ea typeface="Times New Roman"/>
                <a:cs typeface="Times New Roman"/>
                <a:sym typeface="Times New Roman"/>
              </a:rPr>
              <a:t>D&amp;F Liquidators (2019, April 6). The Effect of Temperature on Electrical Enclosures &amp; How to Keep Them Cool. Retrieved September 9, 2019, from </a:t>
            </a:r>
            <a:r>
              <a:rPr lang="en" sz="1800" u="sng" dirty="0">
                <a:solidFill>
                  <a:schemeClr val="hlink"/>
                </a:solidFill>
                <a:latin typeface="Times New Roman"/>
                <a:ea typeface="Times New Roman"/>
                <a:cs typeface="Times New Roman"/>
                <a:sym typeface="Times New Roman"/>
                <a:hlinkClick r:id="rId3"/>
              </a:rPr>
              <a:t>https://www.dfliq.net/blog/effect-temperature-electrical-enclosures-keep-cool/</a:t>
            </a:r>
            <a:r>
              <a:rPr lang="en" sz="1800" dirty="0">
                <a:solidFill>
                  <a:schemeClr val="dk1"/>
                </a:solidFill>
                <a:latin typeface="Times New Roman"/>
                <a:ea typeface="Times New Roman"/>
                <a:cs typeface="Times New Roman"/>
                <a:sym typeface="Times New Roman"/>
              </a:rPr>
              <a:t>.</a:t>
            </a:r>
            <a:endParaRPr sz="1800" dirty="0">
              <a:solidFill>
                <a:schemeClr val="dk1"/>
              </a:solidFill>
              <a:latin typeface="Times New Roman"/>
              <a:ea typeface="Times New Roman"/>
              <a:cs typeface="Times New Roman"/>
              <a:sym typeface="Times New Roman"/>
            </a:endParaRPr>
          </a:p>
          <a:p>
            <a:pPr marL="330200" lvl="0" indent="-330200" algn="l" rtl="0">
              <a:lnSpc>
                <a:spcPct val="107916"/>
              </a:lnSpc>
              <a:spcBef>
                <a:spcPts val="600"/>
              </a:spcBef>
              <a:spcAft>
                <a:spcPts val="0"/>
              </a:spcAft>
              <a:buClr>
                <a:schemeClr val="dk1"/>
              </a:buClr>
              <a:buSzPts val="800"/>
              <a:buFont typeface="Arial"/>
              <a:buNone/>
            </a:pPr>
            <a:r>
              <a:rPr lang="en" sz="1800" dirty="0">
                <a:solidFill>
                  <a:schemeClr val="dk1"/>
                </a:solidFill>
                <a:latin typeface="Times New Roman"/>
                <a:ea typeface="Times New Roman"/>
                <a:cs typeface="Times New Roman"/>
                <a:sym typeface="Times New Roman"/>
              </a:rPr>
              <a:t>Nigeria: Agricultural </a:t>
            </a:r>
            <a:r>
              <a:rPr lang="en" sz="1800" dirty="0" err="1">
                <a:solidFill>
                  <a:schemeClr val="dk1"/>
                </a:solidFill>
                <a:latin typeface="Times New Roman"/>
                <a:ea typeface="Times New Roman"/>
                <a:cs typeface="Times New Roman"/>
                <a:sym typeface="Times New Roman"/>
              </a:rPr>
              <a:t>Producation</a:t>
            </a:r>
            <a:r>
              <a:rPr lang="en" sz="1800" dirty="0">
                <a:solidFill>
                  <a:schemeClr val="dk1"/>
                </a:solidFill>
                <a:latin typeface="Times New Roman"/>
                <a:ea typeface="Times New Roman"/>
                <a:cs typeface="Times New Roman"/>
                <a:sym typeface="Times New Roman"/>
              </a:rPr>
              <a:t>: Cocoyam: Economic Indicators (2019, Sep 10). National Bureau of Statistics of the Federal Republic of Nigeria. Retrieved Jan 1970, from </a:t>
            </a:r>
            <a:r>
              <a:rPr lang="en" sz="1800" u="sng" dirty="0">
                <a:solidFill>
                  <a:schemeClr val="hlink"/>
                </a:solidFill>
                <a:latin typeface="Times New Roman"/>
                <a:ea typeface="Times New Roman"/>
                <a:cs typeface="Times New Roman"/>
                <a:sym typeface="Times New Roman"/>
                <a:hlinkClick r:id="rId4"/>
              </a:rPr>
              <a:t>https://www.ceicdata.com/en/nigeria/agricultural-production</a:t>
            </a:r>
            <a:endParaRPr sz="1800" dirty="0">
              <a:solidFill>
                <a:schemeClr val="dk1"/>
              </a:solidFill>
              <a:latin typeface="Times New Roman"/>
              <a:ea typeface="Times New Roman"/>
              <a:cs typeface="Times New Roman"/>
              <a:sym typeface="Times New Roman"/>
            </a:endParaRPr>
          </a:p>
          <a:p>
            <a:pPr marL="330200" lvl="0" indent="-330200" algn="l" rtl="0">
              <a:lnSpc>
                <a:spcPct val="107916"/>
              </a:lnSpc>
              <a:spcBef>
                <a:spcPts val="600"/>
              </a:spcBef>
              <a:spcAft>
                <a:spcPts val="0"/>
              </a:spcAft>
              <a:buClr>
                <a:schemeClr val="dk1"/>
              </a:buClr>
              <a:buSzPts val="1100"/>
              <a:buFont typeface="Arial"/>
              <a:buNone/>
            </a:pPr>
            <a:r>
              <a:rPr lang="en" sz="1800" dirty="0">
                <a:solidFill>
                  <a:schemeClr val="dk1"/>
                </a:solidFill>
                <a:latin typeface="Times New Roman"/>
                <a:ea typeface="Times New Roman"/>
                <a:cs typeface="Times New Roman"/>
                <a:sym typeface="Times New Roman"/>
              </a:rPr>
              <a:t>https://</a:t>
            </a:r>
            <a:r>
              <a:rPr lang="en" sz="1800" dirty="0" err="1">
                <a:solidFill>
                  <a:schemeClr val="dk1"/>
                </a:solidFill>
                <a:latin typeface="Times New Roman"/>
                <a:ea typeface="Times New Roman"/>
                <a:cs typeface="Times New Roman"/>
                <a:sym typeface="Times New Roman"/>
              </a:rPr>
              <a:t>www.amazon.com</a:t>
            </a:r>
            <a:r>
              <a:rPr lang="en" sz="1800" dirty="0">
                <a:solidFill>
                  <a:schemeClr val="dk1"/>
                </a:solidFill>
                <a:latin typeface="Times New Roman"/>
                <a:ea typeface="Times New Roman"/>
                <a:cs typeface="Times New Roman"/>
                <a:sym typeface="Times New Roman"/>
              </a:rPr>
              <a:t>/Stuffed-cabbage-Rolling-Machine-Universal/</a:t>
            </a:r>
            <a:r>
              <a:rPr lang="en" sz="1800" dirty="0" err="1">
                <a:solidFill>
                  <a:schemeClr val="dk1"/>
                </a:solidFill>
                <a:latin typeface="Times New Roman"/>
                <a:ea typeface="Times New Roman"/>
                <a:cs typeface="Times New Roman"/>
                <a:sym typeface="Times New Roman"/>
              </a:rPr>
              <a:t>dp</a:t>
            </a:r>
            <a:r>
              <a:rPr lang="en" sz="1800" dirty="0">
                <a:solidFill>
                  <a:schemeClr val="dk1"/>
                </a:solidFill>
                <a:latin typeface="Times New Roman"/>
                <a:ea typeface="Times New Roman"/>
                <a:cs typeface="Times New Roman"/>
                <a:sym typeface="Times New Roman"/>
              </a:rPr>
              <a:t>/B00WSNO1UW</a:t>
            </a:r>
            <a:endParaRPr sz="1800" dirty="0">
              <a:solidFill>
                <a:schemeClr val="dk1"/>
              </a:solidFill>
              <a:latin typeface="Times New Roman"/>
              <a:ea typeface="Times New Roman"/>
              <a:cs typeface="Times New Roman"/>
              <a:sym typeface="Times New Roman"/>
            </a:endParaRPr>
          </a:p>
          <a:p>
            <a:pPr marL="330200" lvl="0" indent="-330200" algn="l" rtl="0">
              <a:lnSpc>
                <a:spcPct val="107916"/>
              </a:lnSpc>
              <a:spcBef>
                <a:spcPts val="600"/>
              </a:spcBef>
              <a:spcAft>
                <a:spcPts val="0"/>
              </a:spcAft>
              <a:buClr>
                <a:schemeClr val="dk1"/>
              </a:buClr>
              <a:buSzPts val="800"/>
              <a:buFont typeface="Arial"/>
              <a:buNone/>
            </a:pPr>
            <a:endParaRPr sz="1700" dirty="0">
              <a:solidFill>
                <a:schemeClr val="dk1"/>
              </a:solidFill>
              <a:latin typeface="Times New Roman"/>
              <a:ea typeface="Times New Roman"/>
              <a:cs typeface="Times New Roman"/>
              <a:sym typeface="Times New Roman"/>
            </a:endParaRPr>
          </a:p>
          <a:p>
            <a:pPr marL="330200" lvl="0" indent="-330200" algn="l" rtl="0">
              <a:lnSpc>
                <a:spcPct val="107916"/>
              </a:lnSpc>
              <a:spcBef>
                <a:spcPts val="600"/>
              </a:spcBef>
              <a:spcAft>
                <a:spcPts val="600"/>
              </a:spcAft>
              <a:buClr>
                <a:schemeClr val="dk1"/>
              </a:buClr>
              <a:buSzPts val="800"/>
              <a:buFont typeface="Arial"/>
              <a:buNone/>
            </a:pPr>
            <a:endParaRPr sz="2200" dirty="0">
              <a:solidFill>
                <a:schemeClr val="dk1"/>
              </a:solidFill>
              <a:latin typeface="Times New Roman"/>
              <a:ea typeface="Times New Roman"/>
              <a:cs typeface="Times New Roman"/>
              <a:sym typeface="Times New Roman"/>
            </a:endParaRPr>
          </a:p>
        </p:txBody>
      </p:sp>
      <p:sp>
        <p:nvSpPr>
          <p:cNvPr id="55" name="Google Shape;55;p13"/>
          <p:cNvSpPr txBox="1"/>
          <p:nvPr/>
        </p:nvSpPr>
        <p:spPr>
          <a:xfrm>
            <a:off x="9412750" y="3638925"/>
            <a:ext cx="13903800" cy="17533500"/>
          </a:xfrm>
          <a:prstGeom prst="rect">
            <a:avLst/>
          </a:prstGeom>
          <a:noFill/>
          <a:ln w="38100" cap="flat" cmpd="sng">
            <a:solidFill>
              <a:srgbClr val="999999"/>
            </a:solidFill>
            <a:prstDash val="solid"/>
            <a:round/>
            <a:headEnd type="none" w="sm" len="sm"/>
            <a:tailEnd type="none" w="sm" len="sm"/>
          </a:ln>
        </p:spPr>
        <p:txBody>
          <a:bodyPr spcFirstLastPara="1" wrap="square" lIns="660400" tIns="352150" rIns="352150" bIns="352150" anchor="t" anchorCtr="0">
            <a:noAutofit/>
          </a:bodyPr>
          <a:lstStyle/>
          <a:p>
            <a:pPr marL="0" lvl="0" indent="0" algn="l" rtl="0">
              <a:lnSpc>
                <a:spcPct val="115000"/>
              </a:lnSpc>
              <a:spcBef>
                <a:spcPts val="0"/>
              </a:spcBef>
              <a:spcAft>
                <a:spcPts val="0"/>
              </a:spcAft>
              <a:buClr>
                <a:schemeClr val="dk1"/>
              </a:buClr>
              <a:buSzPts val="800"/>
              <a:buFont typeface="Arial"/>
              <a:buNone/>
            </a:pPr>
            <a:r>
              <a:rPr lang="en" sz="4600" b="1" u="sng">
                <a:solidFill>
                  <a:schemeClr val="dk1"/>
                </a:solidFill>
              </a:rPr>
              <a:t>Goals</a:t>
            </a:r>
            <a:endParaRPr sz="4600">
              <a:solidFill>
                <a:schemeClr val="dk1"/>
              </a:solidFill>
            </a:endParaRPr>
          </a:p>
          <a:p>
            <a:pPr marL="0" lvl="0" indent="0" algn="l" rtl="0">
              <a:lnSpc>
                <a:spcPct val="115000"/>
              </a:lnSpc>
              <a:spcBef>
                <a:spcPts val="0"/>
              </a:spcBef>
              <a:spcAft>
                <a:spcPts val="0"/>
              </a:spcAft>
              <a:buClr>
                <a:schemeClr val="dk1"/>
              </a:buClr>
              <a:buSzPts val="800"/>
              <a:buFont typeface="Arial"/>
              <a:buNone/>
            </a:pPr>
            <a:r>
              <a:rPr lang="en" sz="2900">
                <a:solidFill>
                  <a:schemeClr val="dk1"/>
                </a:solidFill>
              </a:rPr>
              <a:t>Develop a low cost manual and electrical wrapping device that can quickly and consistently wrap the mash in turnip greens.</a:t>
            </a:r>
            <a:endParaRPr sz="2900" b="1" u="sng"/>
          </a:p>
          <a:p>
            <a:pPr marL="0" lvl="0" indent="0" algn="l" rtl="0">
              <a:spcBef>
                <a:spcPts val="0"/>
              </a:spcBef>
              <a:spcAft>
                <a:spcPts val="0"/>
              </a:spcAft>
              <a:buNone/>
            </a:pPr>
            <a:endParaRPr sz="4600" b="1" u="sng"/>
          </a:p>
          <a:p>
            <a:pPr marL="0" lvl="0" indent="0" algn="l" rtl="0">
              <a:spcBef>
                <a:spcPts val="0"/>
              </a:spcBef>
              <a:spcAft>
                <a:spcPts val="0"/>
              </a:spcAft>
              <a:buNone/>
            </a:pPr>
            <a:r>
              <a:rPr lang="en" sz="4600" b="1" u="sng"/>
              <a:t>Specifications and Results</a:t>
            </a:r>
            <a:endParaRPr sz="4600" b="1" u="sng"/>
          </a:p>
          <a:p>
            <a:pPr marL="0" lvl="0" indent="0" algn="l" rtl="0">
              <a:spcBef>
                <a:spcPts val="0"/>
              </a:spcBef>
              <a:spcAft>
                <a:spcPts val="0"/>
              </a:spcAft>
              <a:buNone/>
            </a:pPr>
            <a:endParaRPr sz="4600" b="1" u="sng"/>
          </a:p>
          <a:p>
            <a:pPr marL="0" lvl="0" indent="0" algn="l" rtl="0">
              <a:spcBef>
                <a:spcPts val="0"/>
              </a:spcBef>
              <a:spcAft>
                <a:spcPts val="0"/>
              </a:spcAft>
              <a:buNone/>
            </a:pPr>
            <a:endParaRPr sz="4600" b="1" u="sng"/>
          </a:p>
          <a:p>
            <a:pPr marL="0" lvl="0" indent="0" algn="l" rtl="0">
              <a:spcBef>
                <a:spcPts val="0"/>
              </a:spcBef>
              <a:spcAft>
                <a:spcPts val="0"/>
              </a:spcAft>
              <a:buNone/>
            </a:pPr>
            <a:endParaRPr sz="4600" b="1" u="sng"/>
          </a:p>
          <a:p>
            <a:pPr marL="0" lvl="0" indent="0" algn="l" rtl="0">
              <a:spcBef>
                <a:spcPts val="0"/>
              </a:spcBef>
              <a:spcAft>
                <a:spcPts val="0"/>
              </a:spcAft>
              <a:buNone/>
            </a:pPr>
            <a:endParaRPr sz="4600" b="1" u="sng"/>
          </a:p>
          <a:p>
            <a:pPr marL="0" lvl="0" indent="0" algn="l" rtl="0">
              <a:spcBef>
                <a:spcPts val="0"/>
              </a:spcBef>
              <a:spcAft>
                <a:spcPts val="0"/>
              </a:spcAft>
              <a:buNone/>
            </a:pPr>
            <a:endParaRPr sz="4600" b="1" u="sng"/>
          </a:p>
          <a:p>
            <a:pPr marL="0" lvl="0" indent="0" algn="l" rtl="0">
              <a:spcBef>
                <a:spcPts val="0"/>
              </a:spcBef>
              <a:spcAft>
                <a:spcPts val="0"/>
              </a:spcAft>
              <a:buNone/>
            </a:pPr>
            <a:endParaRPr sz="4600" b="1" u="sng"/>
          </a:p>
          <a:p>
            <a:pPr marL="0" lvl="0" indent="0" algn="l" rtl="0">
              <a:spcBef>
                <a:spcPts val="0"/>
              </a:spcBef>
              <a:spcAft>
                <a:spcPts val="0"/>
              </a:spcAft>
              <a:buNone/>
            </a:pPr>
            <a:endParaRPr sz="4600" b="1" u="sng"/>
          </a:p>
          <a:p>
            <a:pPr marL="0" lvl="0" indent="0" algn="l" rtl="0">
              <a:spcBef>
                <a:spcPts val="0"/>
              </a:spcBef>
              <a:spcAft>
                <a:spcPts val="0"/>
              </a:spcAft>
              <a:buNone/>
            </a:pPr>
            <a:endParaRPr sz="4600" b="1" u="sng"/>
          </a:p>
          <a:p>
            <a:pPr marL="0" lvl="0" indent="0" algn="l" rtl="0">
              <a:lnSpc>
                <a:spcPct val="107916"/>
              </a:lnSpc>
              <a:spcBef>
                <a:spcPts val="0"/>
              </a:spcBef>
              <a:spcAft>
                <a:spcPts val="0"/>
              </a:spcAft>
              <a:buClr>
                <a:schemeClr val="dk1"/>
              </a:buClr>
              <a:buSzPts val="800"/>
              <a:buFont typeface="Arial"/>
              <a:buNone/>
            </a:pPr>
            <a:endParaRPr sz="2600" baseline="30000">
              <a:solidFill>
                <a:schemeClr val="dk1"/>
              </a:solidFill>
              <a:latin typeface="Times New Roman"/>
              <a:ea typeface="Times New Roman"/>
              <a:cs typeface="Times New Roman"/>
              <a:sym typeface="Times New Roman"/>
            </a:endParaRPr>
          </a:p>
          <a:p>
            <a:pPr marL="0" lvl="0" indent="0" algn="l" rtl="0">
              <a:lnSpc>
                <a:spcPct val="107916"/>
              </a:lnSpc>
              <a:spcBef>
                <a:spcPts val="600"/>
              </a:spcBef>
              <a:spcAft>
                <a:spcPts val="0"/>
              </a:spcAft>
              <a:buClr>
                <a:schemeClr val="dk1"/>
              </a:buClr>
              <a:buSzPts val="800"/>
              <a:buFont typeface="Arial"/>
              <a:buNone/>
            </a:pPr>
            <a:r>
              <a:rPr lang="en" baseline="30000">
                <a:solidFill>
                  <a:schemeClr val="dk1"/>
                </a:solidFill>
                <a:latin typeface="Times New Roman"/>
                <a:ea typeface="Times New Roman"/>
                <a:cs typeface="Times New Roman"/>
                <a:sym typeface="Times New Roman"/>
              </a:rPr>
              <a:t>1</a:t>
            </a:r>
            <a:r>
              <a:rPr lang="en">
                <a:solidFill>
                  <a:srgbClr val="333333"/>
                </a:solidFill>
                <a:latin typeface="Times New Roman"/>
                <a:ea typeface="Times New Roman"/>
                <a:cs typeface="Times New Roman"/>
                <a:sym typeface="Times New Roman"/>
              </a:rPr>
              <a:t>D&amp;F Liquidators, 2019</a:t>
            </a:r>
            <a:endParaRPr>
              <a:solidFill>
                <a:srgbClr val="333333"/>
              </a:solidFill>
              <a:latin typeface="Times New Roman"/>
              <a:ea typeface="Times New Roman"/>
              <a:cs typeface="Times New Roman"/>
              <a:sym typeface="Times New Roman"/>
            </a:endParaRPr>
          </a:p>
          <a:p>
            <a:pPr marL="0" lvl="0" indent="0" algn="l" rtl="0">
              <a:lnSpc>
                <a:spcPct val="115000"/>
              </a:lnSpc>
              <a:spcBef>
                <a:spcPts val="600"/>
              </a:spcBef>
              <a:spcAft>
                <a:spcPts val="0"/>
              </a:spcAft>
              <a:buClr>
                <a:schemeClr val="dk1"/>
              </a:buClr>
              <a:buSzPts val="4300"/>
              <a:buFont typeface="Arial"/>
              <a:buNone/>
            </a:pPr>
            <a:r>
              <a:rPr lang="en" sz="4600" b="1" u="sng">
                <a:solidFill>
                  <a:schemeClr val="dk1"/>
                </a:solidFill>
              </a:rPr>
              <a:t>Methodology</a:t>
            </a:r>
            <a:endParaRPr sz="4600" b="1" u="sng"/>
          </a:p>
          <a:p>
            <a:pPr marL="330200" lvl="0" indent="-349250" algn="l" rtl="0">
              <a:spcBef>
                <a:spcPts val="0"/>
              </a:spcBef>
              <a:spcAft>
                <a:spcPts val="0"/>
              </a:spcAft>
              <a:buSzPts val="2900"/>
              <a:buChar char="❖"/>
            </a:pPr>
            <a:r>
              <a:rPr lang="en" sz="2900"/>
              <a:t>Researched the current food-wrapping products and processes available in the market </a:t>
            </a:r>
            <a:endParaRPr sz="2900"/>
          </a:p>
          <a:p>
            <a:pPr marL="330200" lvl="0" indent="-349250" algn="l" rtl="0">
              <a:spcBef>
                <a:spcPts val="0"/>
              </a:spcBef>
              <a:spcAft>
                <a:spcPts val="0"/>
              </a:spcAft>
              <a:buSzPts val="2900"/>
              <a:buChar char="❖"/>
            </a:pPr>
            <a:r>
              <a:rPr lang="en" sz="2900"/>
              <a:t>Set a brainstorming period to allow team members to come up with original design ideas </a:t>
            </a:r>
            <a:endParaRPr sz="2900"/>
          </a:p>
          <a:p>
            <a:pPr marL="330200" lvl="0" indent="-349250" algn="l" rtl="0">
              <a:spcBef>
                <a:spcPts val="0"/>
              </a:spcBef>
              <a:spcAft>
                <a:spcPts val="0"/>
              </a:spcAft>
              <a:buSzPts val="2900"/>
              <a:buChar char="❖"/>
            </a:pPr>
            <a:r>
              <a:rPr lang="en" sz="2900"/>
              <a:t>Selected </a:t>
            </a:r>
            <a:r>
              <a:rPr lang="en" sz="2900">
                <a:solidFill>
                  <a:schemeClr val="dk1"/>
                </a:solidFill>
              </a:rPr>
              <a:t>from the proposed designs, </a:t>
            </a:r>
            <a:r>
              <a:rPr lang="en" sz="2900"/>
              <a:t>the design which had a potential for both electric and manual modes of operation and developed a proof of concept prototype to test the feasibility of the wrapping mechanism </a:t>
            </a:r>
            <a:endParaRPr sz="2900"/>
          </a:p>
          <a:p>
            <a:pPr marL="330200" lvl="0" indent="-349250" algn="l" rtl="0">
              <a:spcBef>
                <a:spcPts val="0"/>
              </a:spcBef>
              <a:spcAft>
                <a:spcPts val="0"/>
              </a:spcAft>
              <a:buSzPts val="2900"/>
              <a:buChar char="❖"/>
            </a:pPr>
            <a:r>
              <a:rPr lang="en" sz="2900">
                <a:solidFill>
                  <a:schemeClr val="dk1"/>
                </a:solidFill>
              </a:rPr>
              <a:t>Selected and tested for feasibility a second design idea, following </a:t>
            </a:r>
            <a:r>
              <a:rPr lang="en" sz="2900"/>
              <a:t>unsatisfactory test results of the first design choice</a:t>
            </a:r>
            <a:endParaRPr sz="2900"/>
          </a:p>
          <a:p>
            <a:pPr marL="330200" lvl="0" indent="-349250" algn="l" rtl="0">
              <a:spcBef>
                <a:spcPts val="0"/>
              </a:spcBef>
              <a:spcAft>
                <a:spcPts val="0"/>
              </a:spcAft>
              <a:buSzPts val="2900"/>
              <a:buChar char="❖"/>
            </a:pPr>
            <a:r>
              <a:rPr lang="en" sz="2900"/>
              <a:t>Built an initial  prototype of the second design idea after a successful feasibility test</a:t>
            </a:r>
            <a:endParaRPr sz="2900"/>
          </a:p>
          <a:p>
            <a:pPr marL="330200" lvl="0" indent="-349250" algn="l" rtl="0">
              <a:spcBef>
                <a:spcPts val="0"/>
              </a:spcBef>
              <a:spcAft>
                <a:spcPts val="0"/>
              </a:spcAft>
              <a:buSzPts val="2900"/>
              <a:buChar char="❖"/>
            </a:pPr>
            <a:r>
              <a:rPr lang="en" sz="2900"/>
              <a:t>Before arriving at this presented prototype, 3 design iterations were performed (after the initial prototype) with major design changes on both the mechanical and electrical versions</a:t>
            </a:r>
            <a:endParaRPr sz="2900"/>
          </a:p>
          <a:p>
            <a:pPr marL="330200" lvl="0" indent="0" algn="l" rtl="0">
              <a:spcBef>
                <a:spcPts val="0"/>
              </a:spcBef>
              <a:spcAft>
                <a:spcPts val="0"/>
              </a:spcAft>
              <a:buNone/>
            </a:pPr>
            <a:endParaRPr sz="2900"/>
          </a:p>
          <a:p>
            <a:pPr marL="330200" lvl="0" indent="0" algn="l" rtl="0">
              <a:spcBef>
                <a:spcPts val="0"/>
              </a:spcBef>
              <a:spcAft>
                <a:spcPts val="0"/>
              </a:spcAft>
              <a:buNone/>
            </a:pPr>
            <a:endParaRPr sz="2900"/>
          </a:p>
        </p:txBody>
      </p:sp>
      <p:sp>
        <p:nvSpPr>
          <p:cNvPr id="56" name="Google Shape;56;p13"/>
          <p:cNvSpPr txBox="1"/>
          <p:nvPr/>
        </p:nvSpPr>
        <p:spPr>
          <a:xfrm>
            <a:off x="1008720" y="761280"/>
            <a:ext cx="30900900" cy="2625300"/>
          </a:xfrm>
          <a:prstGeom prst="rect">
            <a:avLst/>
          </a:prstGeom>
          <a:noFill/>
          <a:ln w="38100" cap="flat" cmpd="sng">
            <a:solidFill>
              <a:srgbClr val="999999"/>
            </a:solidFill>
            <a:prstDash val="solid"/>
            <a:round/>
            <a:headEnd type="none" w="sm" len="sm"/>
            <a:tailEnd type="none" w="sm" len="sm"/>
          </a:ln>
        </p:spPr>
        <p:txBody>
          <a:bodyPr spcFirstLastPara="1" wrap="square" lIns="352150" tIns="352150" rIns="352150" bIns="352150" anchor="t" anchorCtr="0">
            <a:noAutofit/>
          </a:bodyPr>
          <a:lstStyle/>
          <a:p>
            <a:pPr marL="3848100" lvl="0" indent="114300" algn="l" rtl="0">
              <a:spcBef>
                <a:spcPts val="0"/>
              </a:spcBef>
              <a:spcAft>
                <a:spcPts val="0"/>
              </a:spcAft>
              <a:buNone/>
            </a:pPr>
            <a:r>
              <a:rPr lang="en" sz="6900" b="1">
                <a:solidFill>
                  <a:srgbClr val="0000FF"/>
                </a:solidFill>
              </a:rPr>
              <a:t>  Ekwang: Wrapping leaves to feed needy families</a:t>
            </a:r>
            <a:endParaRPr sz="6900" b="1">
              <a:solidFill>
                <a:srgbClr val="0000FF"/>
              </a:solidFill>
            </a:endParaRPr>
          </a:p>
          <a:p>
            <a:pPr marL="4622800" lvl="0" indent="0" algn="l" rtl="0">
              <a:lnSpc>
                <a:spcPct val="115000"/>
              </a:lnSpc>
              <a:spcBef>
                <a:spcPts val="0"/>
              </a:spcBef>
              <a:spcAft>
                <a:spcPts val="0"/>
              </a:spcAft>
              <a:buClr>
                <a:schemeClr val="dk1"/>
              </a:buClr>
              <a:buSzPts val="4300"/>
              <a:buFont typeface="Arial"/>
              <a:buNone/>
            </a:pPr>
            <a:r>
              <a:rPr lang="en" sz="3800">
                <a:solidFill>
                  <a:schemeClr val="dk1"/>
                </a:solidFill>
              </a:rPr>
              <a:t>  Curtis Cooper, Jeongmin Huh, Dawit Jekamo, Ephrem Lombebo, Zhiming Xue, Alha Kane</a:t>
            </a:r>
            <a:endParaRPr sz="3800">
              <a:solidFill>
                <a:schemeClr val="dk1"/>
              </a:solidFill>
            </a:endParaRPr>
          </a:p>
          <a:p>
            <a:pPr marL="7315200" lvl="0" indent="457200" algn="l" rtl="0">
              <a:lnSpc>
                <a:spcPct val="115000"/>
              </a:lnSpc>
              <a:spcBef>
                <a:spcPts val="0"/>
              </a:spcBef>
              <a:spcAft>
                <a:spcPts val="0"/>
              </a:spcAft>
              <a:buClr>
                <a:schemeClr val="dk1"/>
              </a:buClr>
              <a:buSzPts val="4300"/>
              <a:buFont typeface="Arial"/>
              <a:buNone/>
            </a:pPr>
            <a:r>
              <a:rPr lang="en" sz="3800">
                <a:solidFill>
                  <a:schemeClr val="dk1"/>
                </a:solidFill>
              </a:rPr>
              <a:t>Advisors: Dr. Elliot Moore, Dr. Amit Jariwala, Dr. Isaac Zama</a:t>
            </a:r>
            <a:endParaRPr sz="3800">
              <a:solidFill>
                <a:schemeClr val="dk1"/>
              </a:solidFill>
            </a:endParaRPr>
          </a:p>
        </p:txBody>
      </p:sp>
      <p:sp>
        <p:nvSpPr>
          <p:cNvPr id="57" name="Google Shape;57;p13"/>
          <p:cNvSpPr txBox="1"/>
          <p:nvPr/>
        </p:nvSpPr>
        <p:spPr>
          <a:xfrm>
            <a:off x="1022400" y="3638925"/>
            <a:ext cx="7638900" cy="17533500"/>
          </a:xfrm>
          <a:prstGeom prst="rect">
            <a:avLst/>
          </a:prstGeom>
          <a:noFill/>
          <a:ln w="38100" cap="flat" cmpd="sng">
            <a:solidFill>
              <a:srgbClr val="999999"/>
            </a:solidFill>
            <a:prstDash val="solid"/>
            <a:round/>
            <a:headEnd type="none" w="sm" len="sm"/>
            <a:tailEnd type="none" w="sm" len="sm"/>
          </a:ln>
        </p:spPr>
        <p:txBody>
          <a:bodyPr spcFirstLastPara="1" wrap="square" lIns="352150" tIns="352150" rIns="352150" bIns="352150" anchor="t" anchorCtr="0">
            <a:noAutofit/>
          </a:bodyPr>
          <a:lstStyle/>
          <a:p>
            <a:pPr marL="0" lvl="0" indent="0" algn="l" rtl="0">
              <a:lnSpc>
                <a:spcPct val="115000"/>
              </a:lnSpc>
              <a:spcBef>
                <a:spcPts val="0"/>
              </a:spcBef>
              <a:spcAft>
                <a:spcPts val="0"/>
              </a:spcAft>
              <a:buClr>
                <a:schemeClr val="dk1"/>
              </a:buClr>
              <a:buSzPts val="4300"/>
              <a:buFont typeface="Arial"/>
              <a:buNone/>
            </a:pPr>
            <a:r>
              <a:rPr lang="en" sz="4600" b="1" u="sng">
                <a:solidFill>
                  <a:schemeClr val="dk1"/>
                </a:solidFill>
              </a:rPr>
              <a:t>Problem</a:t>
            </a:r>
            <a:endParaRPr sz="4600" b="1" u="sng">
              <a:solidFill>
                <a:schemeClr val="dk1"/>
              </a:solidFill>
            </a:endParaRPr>
          </a:p>
          <a:p>
            <a:pPr marL="0" lvl="0" indent="0" algn="l" rtl="0">
              <a:lnSpc>
                <a:spcPct val="115000"/>
              </a:lnSpc>
              <a:spcBef>
                <a:spcPts val="0"/>
              </a:spcBef>
              <a:spcAft>
                <a:spcPts val="0"/>
              </a:spcAft>
              <a:buClr>
                <a:schemeClr val="dk1"/>
              </a:buClr>
              <a:buSzPts val="4300"/>
              <a:buFont typeface="Arial"/>
              <a:buNone/>
            </a:pPr>
            <a:r>
              <a:rPr lang="en" sz="2900">
                <a:solidFill>
                  <a:schemeClr val="dk1"/>
                </a:solidFill>
              </a:rPr>
              <a:t>In Cameroon, other parts of Africa and the diaspora, Ekwang is a time consuming food to wrap. 30 to 40 minutes are typically spent just for wrapping enough leaves for a family dinner.  There are devices in the current market to wrap other foods, but these devices are not meant for leaves or are not the proper size to handle turnip leaves.</a:t>
            </a:r>
            <a:endParaRPr sz="2900">
              <a:solidFill>
                <a:schemeClr val="dk1"/>
              </a:solidFill>
            </a:endParaRPr>
          </a:p>
          <a:p>
            <a:pPr marL="0" lvl="0" indent="0" algn="l" rtl="0">
              <a:lnSpc>
                <a:spcPct val="115000"/>
              </a:lnSpc>
              <a:spcBef>
                <a:spcPts val="0"/>
              </a:spcBef>
              <a:spcAft>
                <a:spcPts val="0"/>
              </a:spcAft>
              <a:buClr>
                <a:schemeClr val="dk1"/>
              </a:buClr>
              <a:buSzPts val="4300"/>
              <a:buFont typeface="Arial"/>
              <a:buNone/>
            </a:pPr>
            <a:endParaRPr sz="2900">
              <a:solidFill>
                <a:schemeClr val="dk1"/>
              </a:solidFill>
            </a:endParaRPr>
          </a:p>
          <a:p>
            <a:pPr marL="0" lvl="0" indent="0" algn="l" rtl="0">
              <a:lnSpc>
                <a:spcPct val="115000"/>
              </a:lnSpc>
              <a:spcBef>
                <a:spcPts val="0"/>
              </a:spcBef>
              <a:spcAft>
                <a:spcPts val="0"/>
              </a:spcAft>
              <a:buClr>
                <a:schemeClr val="dk1"/>
              </a:buClr>
              <a:buSzPts val="4300"/>
              <a:buFont typeface="Arial"/>
              <a:buNone/>
            </a:pPr>
            <a:endParaRPr sz="2900">
              <a:solidFill>
                <a:schemeClr val="dk1"/>
              </a:solidFill>
            </a:endParaRPr>
          </a:p>
          <a:p>
            <a:pPr marL="0" lvl="0" indent="0" algn="l" rtl="0">
              <a:lnSpc>
                <a:spcPct val="115000"/>
              </a:lnSpc>
              <a:spcBef>
                <a:spcPts val="0"/>
              </a:spcBef>
              <a:spcAft>
                <a:spcPts val="0"/>
              </a:spcAft>
              <a:buClr>
                <a:schemeClr val="dk1"/>
              </a:buClr>
              <a:buSzPts val="4300"/>
              <a:buFont typeface="Arial"/>
              <a:buNone/>
            </a:pPr>
            <a:endParaRPr sz="2900">
              <a:solidFill>
                <a:schemeClr val="dk1"/>
              </a:solidFill>
            </a:endParaRPr>
          </a:p>
          <a:p>
            <a:pPr marL="0" lvl="0" indent="0" algn="l" rtl="0">
              <a:lnSpc>
                <a:spcPct val="115000"/>
              </a:lnSpc>
              <a:spcBef>
                <a:spcPts val="0"/>
              </a:spcBef>
              <a:spcAft>
                <a:spcPts val="0"/>
              </a:spcAft>
              <a:buClr>
                <a:schemeClr val="dk1"/>
              </a:buClr>
              <a:buSzPts val="4300"/>
              <a:buFont typeface="Arial"/>
              <a:buNone/>
            </a:pPr>
            <a:endParaRPr sz="2900">
              <a:solidFill>
                <a:schemeClr val="dk1"/>
              </a:solidFill>
            </a:endParaRPr>
          </a:p>
          <a:p>
            <a:pPr marL="0" lvl="0" indent="0" algn="l" rtl="0">
              <a:lnSpc>
                <a:spcPct val="115000"/>
              </a:lnSpc>
              <a:spcBef>
                <a:spcPts val="0"/>
              </a:spcBef>
              <a:spcAft>
                <a:spcPts val="0"/>
              </a:spcAft>
              <a:buClr>
                <a:schemeClr val="dk1"/>
              </a:buClr>
              <a:buSzPts val="4300"/>
              <a:buFont typeface="Arial"/>
              <a:buNone/>
            </a:pPr>
            <a:endParaRPr sz="4600" b="1" u="sng">
              <a:solidFill>
                <a:schemeClr val="dk1"/>
              </a:solidFill>
            </a:endParaRPr>
          </a:p>
          <a:p>
            <a:pPr marL="0" lvl="0" indent="0" algn="l" rtl="0">
              <a:lnSpc>
                <a:spcPct val="115000"/>
              </a:lnSpc>
              <a:spcBef>
                <a:spcPts val="0"/>
              </a:spcBef>
              <a:spcAft>
                <a:spcPts val="0"/>
              </a:spcAft>
              <a:buClr>
                <a:schemeClr val="dk1"/>
              </a:buClr>
              <a:buSzPts val="4300"/>
              <a:buFont typeface="Arial"/>
              <a:buNone/>
            </a:pPr>
            <a:r>
              <a:rPr lang="en" sz="4600" b="1" u="sng">
                <a:solidFill>
                  <a:schemeClr val="dk1"/>
                </a:solidFill>
              </a:rPr>
              <a:t>Background Information</a:t>
            </a:r>
            <a:endParaRPr sz="4600" b="1" u="sng">
              <a:solidFill>
                <a:schemeClr val="dk1"/>
              </a:solidFill>
            </a:endParaRPr>
          </a:p>
          <a:p>
            <a:pPr marL="558800" lvl="0" indent="-527050" algn="l" rtl="0">
              <a:lnSpc>
                <a:spcPct val="115000"/>
              </a:lnSpc>
              <a:spcBef>
                <a:spcPts val="0"/>
              </a:spcBef>
              <a:spcAft>
                <a:spcPts val="0"/>
              </a:spcAft>
              <a:buClr>
                <a:schemeClr val="dk1"/>
              </a:buClr>
              <a:buSzPts val="2900"/>
              <a:buChar char="●"/>
            </a:pPr>
            <a:r>
              <a:rPr lang="en" sz="2900">
                <a:solidFill>
                  <a:schemeClr val="dk1"/>
                </a:solidFill>
              </a:rPr>
              <a:t>Ekwang is a staple food eaten primarily in Cameroon, a country in the middle of a civil war and with no stable electricity (Bone, 2019).</a:t>
            </a:r>
            <a:endParaRPr sz="2900">
              <a:solidFill>
                <a:schemeClr val="dk1"/>
              </a:solidFill>
            </a:endParaRPr>
          </a:p>
          <a:p>
            <a:pPr marL="558800" lvl="0" indent="-527050" algn="l" rtl="0">
              <a:lnSpc>
                <a:spcPct val="115000"/>
              </a:lnSpc>
              <a:spcBef>
                <a:spcPts val="0"/>
              </a:spcBef>
              <a:spcAft>
                <a:spcPts val="0"/>
              </a:spcAft>
              <a:buClr>
                <a:schemeClr val="dk1"/>
              </a:buClr>
              <a:buSzPts val="2900"/>
              <a:buChar char="●"/>
            </a:pPr>
            <a:r>
              <a:rPr lang="en" sz="2900">
                <a:solidFill>
                  <a:schemeClr val="dk1"/>
                </a:solidFill>
              </a:rPr>
              <a:t>Consists of a root that is mashed and wrapped in a turnip-like leaf</a:t>
            </a:r>
            <a:endParaRPr sz="2900">
              <a:solidFill>
                <a:schemeClr val="dk1"/>
              </a:solidFill>
            </a:endParaRPr>
          </a:p>
          <a:p>
            <a:pPr marL="558800" lvl="0" indent="-527050" algn="l" rtl="0">
              <a:lnSpc>
                <a:spcPct val="115000"/>
              </a:lnSpc>
              <a:spcBef>
                <a:spcPts val="0"/>
              </a:spcBef>
              <a:spcAft>
                <a:spcPts val="0"/>
              </a:spcAft>
              <a:buClr>
                <a:schemeClr val="dk1"/>
              </a:buClr>
              <a:buSzPts val="2900"/>
              <a:buChar char="●"/>
            </a:pPr>
            <a:r>
              <a:rPr lang="en" sz="2900">
                <a:solidFill>
                  <a:schemeClr val="dk1"/>
                </a:solidFill>
              </a:rPr>
              <a:t>Takes 15 - 20 seconds per wrap by hand</a:t>
            </a:r>
            <a:endParaRPr sz="2900">
              <a:solidFill>
                <a:schemeClr val="dk1"/>
              </a:solidFill>
            </a:endParaRPr>
          </a:p>
          <a:p>
            <a:pPr marL="558800" lvl="0" indent="-527050" algn="l" rtl="0">
              <a:lnSpc>
                <a:spcPct val="115000"/>
              </a:lnSpc>
              <a:spcBef>
                <a:spcPts val="0"/>
              </a:spcBef>
              <a:spcAft>
                <a:spcPts val="0"/>
              </a:spcAft>
              <a:buClr>
                <a:schemeClr val="dk1"/>
              </a:buClr>
              <a:buSzPts val="2900"/>
              <a:buChar char="●"/>
            </a:pPr>
            <a:r>
              <a:rPr lang="en" sz="2900">
                <a:solidFill>
                  <a:schemeClr val="dk1"/>
                </a:solidFill>
              </a:rPr>
              <a:t>Eaten at least once a week</a:t>
            </a:r>
            <a:endParaRPr sz="2900">
              <a:solidFill>
                <a:schemeClr val="dk1"/>
              </a:solidFill>
            </a:endParaRPr>
          </a:p>
          <a:p>
            <a:pPr marL="558800" lvl="0" indent="0" algn="l" rtl="0">
              <a:lnSpc>
                <a:spcPct val="115000"/>
              </a:lnSpc>
              <a:spcBef>
                <a:spcPts val="0"/>
              </a:spcBef>
              <a:spcAft>
                <a:spcPts val="0"/>
              </a:spcAft>
              <a:buNone/>
            </a:pPr>
            <a:endParaRPr sz="3800">
              <a:solidFill>
                <a:schemeClr val="dk1"/>
              </a:solidFill>
            </a:endParaRPr>
          </a:p>
          <a:p>
            <a:pPr marL="0" lvl="0" indent="0" algn="l" rtl="0">
              <a:lnSpc>
                <a:spcPct val="115000"/>
              </a:lnSpc>
              <a:spcBef>
                <a:spcPts val="0"/>
              </a:spcBef>
              <a:spcAft>
                <a:spcPts val="0"/>
              </a:spcAft>
              <a:buNone/>
            </a:pPr>
            <a:endParaRPr sz="4600" b="1" u="sng">
              <a:solidFill>
                <a:schemeClr val="dk1"/>
              </a:solidFill>
            </a:endParaRPr>
          </a:p>
          <a:p>
            <a:pPr marL="0" lvl="0" indent="0" algn="l" rtl="0">
              <a:lnSpc>
                <a:spcPct val="115000"/>
              </a:lnSpc>
              <a:spcBef>
                <a:spcPts val="0"/>
              </a:spcBef>
              <a:spcAft>
                <a:spcPts val="0"/>
              </a:spcAft>
              <a:buNone/>
            </a:pPr>
            <a:endParaRPr sz="3800">
              <a:solidFill>
                <a:schemeClr val="dk1"/>
              </a:solidFill>
            </a:endParaRPr>
          </a:p>
        </p:txBody>
      </p:sp>
      <p:graphicFrame>
        <p:nvGraphicFramePr>
          <p:cNvPr id="58" name="Google Shape;58;p13"/>
          <p:cNvGraphicFramePr/>
          <p:nvPr/>
        </p:nvGraphicFramePr>
        <p:xfrm>
          <a:off x="10649428" y="7317217"/>
          <a:ext cx="11633300" cy="5986750"/>
        </p:xfrm>
        <a:graphic>
          <a:graphicData uri="http://schemas.openxmlformats.org/drawingml/2006/table">
            <a:tbl>
              <a:tblPr bandRow="1">
                <a:noFill/>
                <a:tableStyleId>{9650C8AB-5CB9-4CF6-BC3A-73D1818CDC16}</a:tableStyleId>
              </a:tblPr>
              <a:tblGrid>
                <a:gridCol w="4754150">
                  <a:extLst>
                    <a:ext uri="{9D8B030D-6E8A-4147-A177-3AD203B41FA5}">
                      <a16:colId xmlns:a16="http://schemas.microsoft.com/office/drawing/2014/main" val="20000"/>
                    </a:ext>
                  </a:extLst>
                </a:gridCol>
                <a:gridCol w="3439575">
                  <a:extLst>
                    <a:ext uri="{9D8B030D-6E8A-4147-A177-3AD203B41FA5}">
                      <a16:colId xmlns:a16="http://schemas.microsoft.com/office/drawing/2014/main" val="20001"/>
                    </a:ext>
                  </a:extLst>
                </a:gridCol>
                <a:gridCol w="3439575">
                  <a:extLst>
                    <a:ext uri="{9D8B030D-6E8A-4147-A177-3AD203B41FA5}">
                      <a16:colId xmlns:a16="http://schemas.microsoft.com/office/drawing/2014/main" val="20002"/>
                    </a:ext>
                  </a:extLst>
                </a:gridCol>
              </a:tblGrid>
              <a:tr h="503775">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Description</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Desired Values</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Measured Values</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03775">
                <a:tc>
                  <a:txBody>
                    <a:bodyPr/>
                    <a:lstStyle/>
                    <a:p>
                      <a:pPr marL="0" lvl="0" indent="0" algn="l" rtl="0">
                        <a:spcBef>
                          <a:spcPts val="0"/>
                        </a:spcBef>
                        <a:spcAft>
                          <a:spcPts val="0"/>
                        </a:spcAft>
                        <a:buNone/>
                      </a:pPr>
                      <a:r>
                        <a:rPr lang="en" sz="2400">
                          <a:latin typeface="Times New Roman"/>
                          <a:ea typeface="Times New Roman"/>
                          <a:cs typeface="Times New Roman"/>
                          <a:sym typeface="Times New Roman"/>
                        </a:rPr>
                        <a:t>Weight of wrap (average)</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18 g +/- 2g</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16.5g</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03775">
                <a:tc>
                  <a:txBody>
                    <a:bodyPr/>
                    <a:lstStyle/>
                    <a:p>
                      <a:pPr marL="0" lvl="0" indent="0" algn="l" rtl="0">
                        <a:spcBef>
                          <a:spcPts val="0"/>
                        </a:spcBef>
                        <a:spcAft>
                          <a:spcPts val="0"/>
                        </a:spcAft>
                        <a:buNone/>
                      </a:pPr>
                      <a:r>
                        <a:rPr lang="en" sz="2400">
                          <a:latin typeface="Times New Roman"/>
                          <a:ea typeface="Times New Roman"/>
                          <a:cs typeface="Times New Roman"/>
                          <a:sym typeface="Times New Roman"/>
                        </a:rPr>
                        <a:t>Total weight of appliance</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&lt;2 lbs</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11 lbs</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32125">
                <a:tc>
                  <a:txBody>
                    <a:bodyPr/>
                    <a:lstStyle/>
                    <a:p>
                      <a:pPr marL="0" lvl="0" indent="0" algn="l" rtl="0">
                        <a:spcBef>
                          <a:spcPts val="0"/>
                        </a:spcBef>
                        <a:spcAft>
                          <a:spcPts val="0"/>
                        </a:spcAft>
                        <a:buNone/>
                      </a:pPr>
                      <a:r>
                        <a:rPr lang="en" sz="2400">
                          <a:latin typeface="Times New Roman"/>
                          <a:ea typeface="Times New Roman"/>
                          <a:cs typeface="Times New Roman"/>
                          <a:sym typeface="Times New Roman"/>
                        </a:rPr>
                        <a:t>Energy efficiency (power usage)</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&lt;25W</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22.85W max </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828875">
                <a:tc>
                  <a:txBody>
                    <a:bodyPr/>
                    <a:lstStyle/>
                    <a:p>
                      <a:pPr marL="0" lvl="0" indent="0" algn="l" rtl="0">
                        <a:spcBef>
                          <a:spcPts val="0"/>
                        </a:spcBef>
                        <a:spcAft>
                          <a:spcPts val="0"/>
                        </a:spcAft>
                        <a:buNone/>
                      </a:pPr>
                      <a:r>
                        <a:rPr lang="en" sz="2400">
                          <a:highlight>
                            <a:srgbClr val="FFFFFF"/>
                          </a:highlight>
                          <a:latin typeface="Times New Roman"/>
                          <a:ea typeface="Times New Roman"/>
                          <a:cs typeface="Times New Roman"/>
                          <a:sym typeface="Times New Roman"/>
                        </a:rPr>
                        <a:t>Speed of wrapping leaves</a:t>
                      </a:r>
                      <a:endParaRPr sz="2400">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2400">
                          <a:highlight>
                            <a:srgbClr val="FFFFFF"/>
                          </a:highlight>
                          <a:latin typeface="Times New Roman"/>
                          <a:ea typeface="Times New Roman"/>
                          <a:cs typeface="Times New Roman"/>
                          <a:sym typeface="Times New Roman"/>
                        </a:rPr>
                        <a:t>(&lt;20s per wrap)</a:t>
                      </a:r>
                      <a:endParaRPr sz="2400">
                        <a:highlight>
                          <a:srgbClr val="FFFFFF"/>
                        </a:highlight>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  ≤10 s</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8.48 s</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751550">
                <a:tc>
                  <a:txBody>
                    <a:bodyPr/>
                    <a:lstStyle/>
                    <a:p>
                      <a:pPr marL="0" lvl="0" indent="0" algn="l" rtl="0">
                        <a:spcBef>
                          <a:spcPts val="0"/>
                        </a:spcBef>
                        <a:spcAft>
                          <a:spcPts val="0"/>
                        </a:spcAft>
                        <a:buNone/>
                      </a:pPr>
                      <a:r>
                        <a:rPr lang="en" sz="2400">
                          <a:highlight>
                            <a:srgbClr val="FFFFFF"/>
                          </a:highlight>
                          <a:latin typeface="Times New Roman"/>
                          <a:ea typeface="Times New Roman"/>
                          <a:cs typeface="Times New Roman"/>
                          <a:sym typeface="Times New Roman"/>
                        </a:rPr>
                        <a:t>Repeatable &amp; predictable motions</a:t>
                      </a:r>
                      <a:endParaRPr sz="2400">
                        <a:highlight>
                          <a:srgbClr val="FFFFFF"/>
                        </a:highlight>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200 wraps with no jams</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25 wraps with no jam</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503775">
                <a:tc>
                  <a:txBody>
                    <a:bodyPr/>
                    <a:lstStyle/>
                    <a:p>
                      <a:pPr marL="0" lvl="0" indent="0" algn="l" rtl="0">
                        <a:spcBef>
                          <a:spcPts val="0"/>
                        </a:spcBef>
                        <a:spcAft>
                          <a:spcPts val="0"/>
                        </a:spcAft>
                        <a:buNone/>
                      </a:pPr>
                      <a:r>
                        <a:rPr lang="en" sz="2400">
                          <a:highlight>
                            <a:srgbClr val="FFFFFF"/>
                          </a:highlight>
                          <a:latin typeface="Times New Roman"/>
                          <a:ea typeface="Times New Roman"/>
                          <a:cs typeface="Times New Roman"/>
                          <a:sym typeface="Times New Roman"/>
                        </a:rPr>
                        <a:t>Ease of assembly</a:t>
                      </a:r>
                      <a:endParaRPr sz="2400">
                        <a:highlight>
                          <a:srgbClr val="FFFFFF"/>
                        </a:highlight>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&lt;5 pieces to assemble</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24 pieces</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751550">
                <a:tc>
                  <a:txBody>
                    <a:bodyPr/>
                    <a:lstStyle/>
                    <a:p>
                      <a:pPr marL="0" lvl="0" indent="0" algn="l" rtl="0">
                        <a:spcBef>
                          <a:spcPts val="0"/>
                        </a:spcBef>
                        <a:spcAft>
                          <a:spcPts val="0"/>
                        </a:spcAft>
                        <a:buNone/>
                      </a:pPr>
                      <a:r>
                        <a:rPr lang="en" sz="2400">
                          <a:highlight>
                            <a:srgbClr val="FFFFFF"/>
                          </a:highlight>
                          <a:latin typeface="Times New Roman"/>
                          <a:ea typeface="Times New Roman"/>
                          <a:cs typeface="Times New Roman"/>
                          <a:sym typeface="Times New Roman"/>
                        </a:rPr>
                        <a:t>Compactable into </a:t>
                      </a:r>
                      <a:endParaRPr sz="2400">
                        <a:highlight>
                          <a:srgbClr val="FFFFFF"/>
                        </a:highlight>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Fits into </a:t>
                      </a:r>
                      <a:r>
                        <a:rPr lang="en" sz="2400">
                          <a:solidFill>
                            <a:srgbClr val="444444"/>
                          </a:solidFill>
                          <a:highlight>
                            <a:srgbClr val="FFFFFF"/>
                          </a:highlight>
                          <a:latin typeface="Times New Roman"/>
                          <a:ea typeface="Times New Roman"/>
                          <a:cs typeface="Times New Roman"/>
                          <a:sym typeface="Times New Roman"/>
                        </a:rPr>
                        <a:t>12” x 8“' x 4” box</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17” x 8” x 8.3”</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503775">
                <a:tc>
                  <a:txBody>
                    <a:bodyPr/>
                    <a:lstStyle/>
                    <a:p>
                      <a:pPr marL="0" lvl="0" indent="0" algn="l" rtl="0">
                        <a:spcBef>
                          <a:spcPts val="0"/>
                        </a:spcBef>
                        <a:spcAft>
                          <a:spcPts val="0"/>
                        </a:spcAft>
                        <a:buNone/>
                      </a:pPr>
                      <a:r>
                        <a:rPr lang="en" sz="2400">
                          <a:highlight>
                            <a:srgbClr val="FFFFFF"/>
                          </a:highlight>
                          <a:latin typeface="Times New Roman"/>
                          <a:ea typeface="Times New Roman"/>
                          <a:cs typeface="Times New Roman"/>
                          <a:sym typeface="Times New Roman"/>
                        </a:rPr>
                        <a:t>Prevents against overheating</a:t>
                      </a:r>
                      <a:endParaRPr sz="2400">
                        <a:highlight>
                          <a:srgbClr val="FFFFFF"/>
                        </a:highlight>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Circuit &lt;50°C </a:t>
                      </a:r>
                      <a:r>
                        <a:rPr lang="en" sz="2400" baseline="30000">
                          <a:latin typeface="Times New Roman"/>
                          <a:ea typeface="Times New Roman"/>
                          <a:cs typeface="Times New Roman"/>
                          <a:sym typeface="Times New Roman"/>
                        </a:rPr>
                        <a:t>1</a:t>
                      </a:r>
                      <a:endParaRPr sz="2400" baseline="300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20.5</a:t>
                      </a:r>
                      <a:r>
                        <a:rPr lang="en" sz="2400">
                          <a:solidFill>
                            <a:schemeClr val="dk1"/>
                          </a:solidFill>
                          <a:latin typeface="Times New Roman"/>
                          <a:ea typeface="Times New Roman"/>
                          <a:cs typeface="Times New Roman"/>
                          <a:sym typeface="Times New Roman"/>
                        </a:rPr>
                        <a:t>°C</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503775">
                <a:tc>
                  <a:txBody>
                    <a:bodyPr/>
                    <a:lstStyle/>
                    <a:p>
                      <a:pPr marL="0" lvl="0" indent="0" algn="l" rtl="0">
                        <a:spcBef>
                          <a:spcPts val="0"/>
                        </a:spcBef>
                        <a:spcAft>
                          <a:spcPts val="0"/>
                        </a:spcAft>
                        <a:buNone/>
                      </a:pPr>
                      <a:r>
                        <a:rPr lang="en" sz="2400">
                          <a:highlight>
                            <a:srgbClr val="FFFFFF"/>
                          </a:highlight>
                          <a:latin typeface="Times New Roman"/>
                          <a:ea typeface="Times New Roman"/>
                          <a:cs typeface="Times New Roman"/>
                          <a:sym typeface="Times New Roman"/>
                        </a:rPr>
                        <a:t>Wrap diameter </a:t>
                      </a:r>
                      <a:endParaRPr sz="2400">
                        <a:highlight>
                          <a:srgbClr val="FFFFFF"/>
                        </a:highlight>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 2 cm</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2400">
                          <a:latin typeface="Times New Roman"/>
                          <a:ea typeface="Times New Roman"/>
                          <a:cs typeface="Times New Roman"/>
                          <a:sym typeface="Times New Roman"/>
                        </a:rPr>
                        <a:t>2.22cm</a:t>
                      </a:r>
                      <a:endParaRPr sz="2400">
                        <a:latin typeface="Times New Roman"/>
                        <a:ea typeface="Times New Roman"/>
                        <a:cs typeface="Times New Roman"/>
                        <a:sym typeface="Times New Roman"/>
                      </a:endParaRPr>
                    </a:p>
                  </a:txBody>
                  <a:tcPr marL="54775" marR="547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pic>
        <p:nvPicPr>
          <p:cNvPr id="59" name="Google Shape;59;p13"/>
          <p:cNvPicPr preferRelativeResize="0"/>
          <p:nvPr/>
        </p:nvPicPr>
        <p:blipFill>
          <a:blip r:embed="rId5">
            <a:alphaModFix/>
          </a:blip>
          <a:stretch>
            <a:fillRect/>
          </a:stretch>
        </p:blipFill>
        <p:spPr>
          <a:xfrm>
            <a:off x="2967946" y="18076233"/>
            <a:ext cx="3331246" cy="2229179"/>
          </a:xfrm>
          <a:prstGeom prst="rect">
            <a:avLst/>
          </a:prstGeom>
          <a:noFill/>
          <a:ln>
            <a:noFill/>
          </a:ln>
        </p:spPr>
      </p:pic>
      <p:pic>
        <p:nvPicPr>
          <p:cNvPr id="60" name="Google Shape;60;p13"/>
          <p:cNvPicPr preferRelativeResize="0"/>
          <p:nvPr/>
        </p:nvPicPr>
        <p:blipFill>
          <a:blip r:embed="rId6">
            <a:alphaModFix/>
          </a:blip>
          <a:stretch>
            <a:fillRect/>
          </a:stretch>
        </p:blipFill>
        <p:spPr>
          <a:xfrm>
            <a:off x="2967947" y="9616767"/>
            <a:ext cx="3331246" cy="2229187"/>
          </a:xfrm>
          <a:prstGeom prst="rect">
            <a:avLst/>
          </a:prstGeom>
          <a:noFill/>
          <a:ln>
            <a:noFill/>
          </a:ln>
        </p:spPr>
      </p:pic>
      <p:pic>
        <p:nvPicPr>
          <p:cNvPr id="61" name="Google Shape;61;p13"/>
          <p:cNvPicPr preferRelativeResize="0"/>
          <p:nvPr/>
        </p:nvPicPr>
        <p:blipFill>
          <a:blip r:embed="rId7">
            <a:alphaModFix/>
          </a:blip>
          <a:stretch>
            <a:fillRect/>
          </a:stretch>
        </p:blipFill>
        <p:spPr>
          <a:xfrm>
            <a:off x="19338281" y="5259217"/>
            <a:ext cx="2527149" cy="1691100"/>
          </a:xfrm>
          <a:prstGeom prst="rect">
            <a:avLst/>
          </a:prstGeom>
          <a:noFill/>
          <a:ln>
            <a:noFill/>
          </a:ln>
        </p:spPr>
      </p:pic>
      <p:pic>
        <p:nvPicPr>
          <p:cNvPr id="62" name="Google Shape;62;p13"/>
          <p:cNvPicPr preferRelativeResize="0"/>
          <p:nvPr/>
        </p:nvPicPr>
        <p:blipFill>
          <a:blip r:embed="rId8">
            <a:alphaModFix/>
          </a:blip>
          <a:stretch>
            <a:fillRect/>
          </a:stretch>
        </p:blipFill>
        <p:spPr>
          <a:xfrm>
            <a:off x="1230356" y="953931"/>
            <a:ext cx="3331247" cy="2239908"/>
          </a:xfrm>
          <a:prstGeom prst="rect">
            <a:avLst/>
          </a:prstGeom>
          <a:noFill/>
          <a:ln>
            <a:noFill/>
          </a:ln>
        </p:spPr>
      </p:pic>
      <p:pic>
        <p:nvPicPr>
          <p:cNvPr id="63" name="Google Shape;63;p13"/>
          <p:cNvPicPr preferRelativeResize="0"/>
          <p:nvPr/>
        </p:nvPicPr>
        <p:blipFill>
          <a:blip r:embed="rId9">
            <a:alphaModFix/>
          </a:blip>
          <a:stretch>
            <a:fillRect/>
          </a:stretch>
        </p:blipFill>
        <p:spPr>
          <a:xfrm>
            <a:off x="35706675" y="4417083"/>
            <a:ext cx="4136700" cy="842133"/>
          </a:xfrm>
          <a:prstGeom prst="rect">
            <a:avLst/>
          </a:prstGeom>
          <a:noFill/>
          <a:ln>
            <a:noFill/>
          </a:ln>
        </p:spPr>
      </p:pic>
      <p:pic>
        <p:nvPicPr>
          <p:cNvPr id="64" name="Google Shape;64;p13"/>
          <p:cNvPicPr preferRelativeResize="0"/>
          <p:nvPr/>
        </p:nvPicPr>
        <p:blipFill>
          <a:blip r:embed="rId10">
            <a:alphaModFix/>
          </a:blip>
          <a:stretch>
            <a:fillRect/>
          </a:stretch>
        </p:blipFill>
        <p:spPr>
          <a:xfrm>
            <a:off x="34753781" y="7417133"/>
            <a:ext cx="4136700" cy="842133"/>
          </a:xfrm>
          <a:prstGeom prst="rect">
            <a:avLst/>
          </a:prstGeom>
          <a:noFill/>
          <a:ln>
            <a:noFill/>
          </a:ln>
        </p:spPr>
      </p:pic>
      <p:pic>
        <p:nvPicPr>
          <p:cNvPr id="65" name="Google Shape;65;p13"/>
          <p:cNvPicPr preferRelativeResize="0"/>
          <p:nvPr/>
        </p:nvPicPr>
        <p:blipFill>
          <a:blip r:embed="rId11">
            <a:alphaModFix/>
          </a:blip>
          <a:stretch>
            <a:fillRect/>
          </a:stretch>
        </p:blipFill>
        <p:spPr>
          <a:xfrm>
            <a:off x="27469875" y="761283"/>
            <a:ext cx="4136702" cy="1154759"/>
          </a:xfrm>
          <a:prstGeom prst="rect">
            <a:avLst/>
          </a:prstGeom>
          <a:noFill/>
          <a:ln>
            <a:noFill/>
          </a:ln>
        </p:spPr>
      </p:pic>
      <p:pic>
        <p:nvPicPr>
          <p:cNvPr id="66" name="Google Shape;66;p13"/>
          <p:cNvPicPr preferRelativeResize="0"/>
          <p:nvPr/>
        </p:nvPicPr>
        <p:blipFill>
          <a:blip r:embed="rId12">
            <a:alphaModFix/>
          </a:blip>
          <a:stretch>
            <a:fillRect/>
          </a:stretch>
        </p:blipFill>
        <p:spPr>
          <a:xfrm>
            <a:off x="27571275" y="2085833"/>
            <a:ext cx="3933900" cy="1154767"/>
          </a:xfrm>
          <a:prstGeom prst="rect">
            <a:avLst/>
          </a:prstGeom>
          <a:noFill/>
          <a:ln>
            <a:noFill/>
          </a:ln>
        </p:spPr>
      </p:pic>
      <p:graphicFrame>
        <p:nvGraphicFramePr>
          <p:cNvPr id="67" name="Google Shape;67;p13"/>
          <p:cNvGraphicFramePr/>
          <p:nvPr>
            <p:extLst>
              <p:ext uri="{D42A27DB-BD31-4B8C-83A1-F6EECF244321}">
                <p14:modId xmlns:p14="http://schemas.microsoft.com/office/powerpoint/2010/main" val="2171555936"/>
              </p:ext>
            </p:extLst>
          </p:nvPr>
        </p:nvGraphicFramePr>
        <p:xfrm>
          <a:off x="24670200" y="6576900"/>
          <a:ext cx="6840400" cy="2640050"/>
        </p:xfrm>
        <a:graphic>
          <a:graphicData uri="http://schemas.openxmlformats.org/drawingml/2006/table">
            <a:tbl>
              <a:tblPr>
                <a:noFill/>
                <a:tableStyleId>{0F45F5E2-6EFD-4AF9-A628-C1AE6C446DCA}</a:tableStyleId>
              </a:tblPr>
              <a:tblGrid>
                <a:gridCol w="1710100">
                  <a:extLst>
                    <a:ext uri="{9D8B030D-6E8A-4147-A177-3AD203B41FA5}">
                      <a16:colId xmlns:a16="http://schemas.microsoft.com/office/drawing/2014/main" val="20000"/>
                    </a:ext>
                  </a:extLst>
                </a:gridCol>
                <a:gridCol w="1710100">
                  <a:extLst>
                    <a:ext uri="{9D8B030D-6E8A-4147-A177-3AD203B41FA5}">
                      <a16:colId xmlns:a16="http://schemas.microsoft.com/office/drawing/2014/main" val="20001"/>
                    </a:ext>
                  </a:extLst>
                </a:gridCol>
                <a:gridCol w="1710100">
                  <a:extLst>
                    <a:ext uri="{9D8B030D-6E8A-4147-A177-3AD203B41FA5}">
                      <a16:colId xmlns:a16="http://schemas.microsoft.com/office/drawing/2014/main" val="20002"/>
                    </a:ext>
                  </a:extLst>
                </a:gridCol>
                <a:gridCol w="1710100">
                  <a:extLst>
                    <a:ext uri="{9D8B030D-6E8A-4147-A177-3AD203B41FA5}">
                      <a16:colId xmlns:a16="http://schemas.microsoft.com/office/drawing/2014/main" val="20003"/>
                    </a:ext>
                  </a:extLst>
                </a:gridCol>
              </a:tblGrid>
              <a:tr h="588525">
                <a:tc>
                  <a:txBody>
                    <a:bodyPr/>
                    <a:lstStyle/>
                    <a:p>
                      <a:pPr marL="0" lvl="0" indent="0" algn="l" rtl="0">
                        <a:spcBef>
                          <a:spcPts val="0"/>
                        </a:spcBef>
                        <a:spcAft>
                          <a:spcPts val="0"/>
                        </a:spcAft>
                        <a:buNone/>
                      </a:pPr>
                      <a:r>
                        <a:rPr lang="en"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a:txBody>
                  <a:tcPr marL="68575" marR="68575" marT="60950" marB="60950">
                    <a:solidFill>
                      <a:srgbClr val="000000">
                        <a:alpha val="0"/>
                      </a:srgbClr>
                    </a:solidFill>
                  </a:tcPr>
                </a:tc>
                <a:tc>
                  <a:txBody>
                    <a:bodyPr/>
                    <a:lstStyle/>
                    <a:p>
                      <a:pPr marL="0" lvl="0" indent="0" algn="l" rtl="0">
                        <a:spcBef>
                          <a:spcPts val="0"/>
                        </a:spcBef>
                        <a:spcAft>
                          <a:spcPts val="0"/>
                        </a:spcAft>
                        <a:buNone/>
                      </a:pPr>
                      <a:r>
                        <a:rPr lang="en" sz="2000">
                          <a:latin typeface="Times New Roman"/>
                          <a:ea typeface="Times New Roman"/>
                          <a:cs typeface="Times New Roman"/>
                          <a:sym typeface="Times New Roman"/>
                        </a:rPr>
                        <a:t>Dolmer rolling machine</a:t>
                      </a:r>
                      <a:endParaRPr sz="2000">
                        <a:latin typeface="Times New Roman"/>
                        <a:ea typeface="Times New Roman"/>
                        <a:cs typeface="Times New Roman"/>
                        <a:sym typeface="Times New Roman"/>
                      </a:endParaRPr>
                    </a:p>
                  </a:txBody>
                  <a:tcPr marL="68575" marR="68575" marT="60950" marB="60950">
                    <a:solidFill>
                      <a:srgbClr val="000000">
                        <a:alpha val="0"/>
                      </a:srgbClr>
                    </a:solidFill>
                  </a:tcPr>
                </a:tc>
                <a:tc>
                  <a:txBody>
                    <a:bodyPr/>
                    <a:lstStyle/>
                    <a:p>
                      <a:pPr marL="0" lvl="0" indent="0" algn="l" rtl="0">
                        <a:spcBef>
                          <a:spcPts val="0"/>
                        </a:spcBef>
                        <a:spcAft>
                          <a:spcPts val="0"/>
                        </a:spcAft>
                        <a:buNone/>
                      </a:pPr>
                      <a:r>
                        <a:rPr lang="en" sz="2000">
                          <a:latin typeface="Times New Roman"/>
                          <a:ea typeface="Times New Roman"/>
                          <a:cs typeface="Times New Roman"/>
                          <a:sym typeface="Times New Roman"/>
                        </a:rPr>
                        <a:t>Manual Modified</a:t>
                      </a:r>
                      <a:endParaRPr sz="2000">
                        <a:latin typeface="Times New Roman"/>
                        <a:ea typeface="Times New Roman"/>
                        <a:cs typeface="Times New Roman"/>
                        <a:sym typeface="Times New Roman"/>
                      </a:endParaRPr>
                    </a:p>
                  </a:txBody>
                  <a:tcPr marL="68575" marR="68575" marT="60950" marB="60950">
                    <a:solidFill>
                      <a:srgbClr val="000000">
                        <a:alpha val="0"/>
                      </a:srgbClr>
                    </a:solidFill>
                  </a:tcPr>
                </a:tc>
                <a:tc>
                  <a:txBody>
                    <a:bodyPr/>
                    <a:lstStyle/>
                    <a:p>
                      <a:pPr marL="0" lvl="0" indent="0" algn="l" rtl="0">
                        <a:spcBef>
                          <a:spcPts val="0"/>
                        </a:spcBef>
                        <a:spcAft>
                          <a:spcPts val="0"/>
                        </a:spcAft>
                        <a:buNone/>
                      </a:pPr>
                      <a:r>
                        <a:rPr lang="en" sz="2000">
                          <a:latin typeface="Times New Roman"/>
                          <a:ea typeface="Times New Roman"/>
                          <a:cs typeface="Times New Roman"/>
                          <a:sym typeface="Times New Roman"/>
                        </a:rPr>
                        <a:t>Electrical Modified</a:t>
                      </a:r>
                      <a:endParaRPr sz="2000">
                        <a:latin typeface="Times New Roman"/>
                        <a:ea typeface="Times New Roman"/>
                        <a:cs typeface="Times New Roman"/>
                        <a:sym typeface="Times New Roman"/>
                      </a:endParaRPr>
                    </a:p>
                  </a:txBody>
                  <a:tcPr marL="68575" marR="68575" marT="60950" marB="60950">
                    <a:solidFill>
                      <a:srgbClr val="000000">
                        <a:alpha val="0"/>
                      </a:srgbClr>
                    </a:solidFill>
                  </a:tcPr>
                </a:tc>
                <a:extLst>
                  <a:ext uri="{0D108BD9-81ED-4DB2-BD59-A6C34878D82A}">
                    <a16:rowId xmlns:a16="http://schemas.microsoft.com/office/drawing/2014/main" val="10000"/>
                  </a:ext>
                </a:extLst>
              </a:tr>
              <a:tr h="588525">
                <a:tc>
                  <a:txBody>
                    <a:bodyPr/>
                    <a:lstStyle/>
                    <a:p>
                      <a:pPr marL="0" lvl="0" indent="0" algn="l" rtl="0">
                        <a:spcBef>
                          <a:spcPts val="0"/>
                        </a:spcBef>
                        <a:spcAft>
                          <a:spcPts val="0"/>
                        </a:spcAft>
                        <a:buNone/>
                      </a:pPr>
                      <a:r>
                        <a:rPr lang="en" sz="2000">
                          <a:latin typeface="Times New Roman"/>
                          <a:ea typeface="Times New Roman"/>
                          <a:cs typeface="Times New Roman"/>
                          <a:sym typeface="Times New Roman"/>
                        </a:rPr>
                        <a:t>Turnip Leaf</a:t>
                      </a:r>
                      <a:endParaRPr sz="2000">
                        <a:latin typeface="Times New Roman"/>
                        <a:ea typeface="Times New Roman"/>
                        <a:cs typeface="Times New Roman"/>
                        <a:sym typeface="Times New Roman"/>
                      </a:endParaRPr>
                    </a:p>
                  </a:txBody>
                  <a:tcPr marL="68575" marR="68575" marT="60950" marB="60950">
                    <a:solidFill>
                      <a:srgbClr val="000000">
                        <a:alpha val="0"/>
                      </a:srgbClr>
                    </a:solidFill>
                  </a:tcPr>
                </a:tc>
                <a:tc>
                  <a:txBody>
                    <a:bodyPr/>
                    <a:lstStyle/>
                    <a:p>
                      <a:pPr marL="0" lvl="0" indent="0" algn="l" rtl="0">
                        <a:spcBef>
                          <a:spcPts val="0"/>
                        </a:spcBef>
                        <a:spcAft>
                          <a:spcPts val="0"/>
                        </a:spcAft>
                        <a:buNone/>
                      </a:pPr>
                      <a:r>
                        <a:rPr lang="en" sz="2000">
                          <a:latin typeface="Times New Roman"/>
                          <a:ea typeface="Times New Roman"/>
                          <a:cs typeface="Times New Roman"/>
                          <a:sym typeface="Times New Roman"/>
                        </a:rPr>
                        <a:t>No</a:t>
                      </a:r>
                      <a:endParaRPr sz="2000">
                        <a:latin typeface="Times New Roman"/>
                        <a:ea typeface="Times New Roman"/>
                        <a:cs typeface="Times New Roman"/>
                        <a:sym typeface="Times New Roman"/>
                      </a:endParaRPr>
                    </a:p>
                  </a:txBody>
                  <a:tcPr marL="68575" marR="68575" marT="60950" marB="60950">
                    <a:solidFill>
                      <a:srgbClr val="000000">
                        <a:alpha val="0"/>
                      </a:srgbClr>
                    </a:solidFill>
                  </a:tcPr>
                </a:tc>
                <a:tc>
                  <a:txBody>
                    <a:bodyPr/>
                    <a:lstStyle/>
                    <a:p>
                      <a:pPr marL="0" lvl="0" indent="0" algn="l" rtl="0">
                        <a:spcBef>
                          <a:spcPts val="0"/>
                        </a:spcBef>
                        <a:spcAft>
                          <a:spcPts val="0"/>
                        </a:spcAft>
                        <a:buNone/>
                      </a:pPr>
                      <a:r>
                        <a:rPr lang="en" sz="2000">
                          <a:latin typeface="Times New Roman"/>
                          <a:ea typeface="Times New Roman"/>
                          <a:cs typeface="Times New Roman"/>
                          <a:sym typeface="Times New Roman"/>
                        </a:rPr>
                        <a:t>Yes </a:t>
                      </a:r>
                      <a:endParaRPr sz="2000">
                        <a:latin typeface="Times New Roman"/>
                        <a:ea typeface="Times New Roman"/>
                        <a:cs typeface="Times New Roman"/>
                        <a:sym typeface="Times New Roman"/>
                      </a:endParaRPr>
                    </a:p>
                  </a:txBody>
                  <a:tcPr marL="68575" marR="68575" marT="60950" marB="60950">
                    <a:solidFill>
                      <a:srgbClr val="000000">
                        <a:alpha val="0"/>
                      </a:srgbClr>
                    </a:solidFill>
                  </a:tcPr>
                </a:tc>
                <a:tc>
                  <a:txBody>
                    <a:bodyPr/>
                    <a:lstStyle/>
                    <a:p>
                      <a:pPr marL="0" lvl="0" indent="0" algn="l" rtl="0">
                        <a:spcBef>
                          <a:spcPts val="0"/>
                        </a:spcBef>
                        <a:spcAft>
                          <a:spcPts val="0"/>
                        </a:spcAft>
                        <a:buNone/>
                      </a:pPr>
                      <a:r>
                        <a:rPr lang="en" sz="2000">
                          <a:latin typeface="Times New Roman"/>
                          <a:ea typeface="Times New Roman"/>
                          <a:cs typeface="Times New Roman"/>
                          <a:sym typeface="Times New Roman"/>
                        </a:rPr>
                        <a:t>Yes</a:t>
                      </a:r>
                      <a:endParaRPr sz="2000">
                        <a:latin typeface="Times New Roman"/>
                        <a:ea typeface="Times New Roman"/>
                        <a:cs typeface="Times New Roman"/>
                        <a:sym typeface="Times New Roman"/>
                      </a:endParaRPr>
                    </a:p>
                  </a:txBody>
                  <a:tcPr marL="68575" marR="68575" marT="60950" marB="60950">
                    <a:solidFill>
                      <a:srgbClr val="000000">
                        <a:alpha val="0"/>
                      </a:srgbClr>
                    </a:solidFill>
                  </a:tcPr>
                </a:tc>
                <a:extLst>
                  <a:ext uri="{0D108BD9-81ED-4DB2-BD59-A6C34878D82A}">
                    <a16:rowId xmlns:a16="http://schemas.microsoft.com/office/drawing/2014/main" val="10001"/>
                  </a:ext>
                </a:extLst>
              </a:tr>
              <a:tr h="588525">
                <a:tc>
                  <a:txBody>
                    <a:bodyPr/>
                    <a:lstStyle/>
                    <a:p>
                      <a:pPr marL="0" lvl="0" indent="0" algn="l" rtl="0">
                        <a:spcBef>
                          <a:spcPts val="0"/>
                        </a:spcBef>
                        <a:spcAft>
                          <a:spcPts val="0"/>
                        </a:spcAft>
                        <a:buNone/>
                      </a:pPr>
                      <a:r>
                        <a:rPr lang="en" sz="2000">
                          <a:latin typeface="Times New Roman"/>
                          <a:ea typeface="Times New Roman"/>
                          <a:cs typeface="Times New Roman"/>
                          <a:sym typeface="Times New Roman"/>
                        </a:rPr>
                        <a:t>Product Size (Inches)</a:t>
                      </a:r>
                      <a:endParaRPr sz="2000">
                        <a:latin typeface="Times New Roman"/>
                        <a:ea typeface="Times New Roman"/>
                        <a:cs typeface="Times New Roman"/>
                        <a:sym typeface="Times New Roman"/>
                      </a:endParaRPr>
                    </a:p>
                  </a:txBody>
                  <a:tcPr marL="68575" marR="68575" marT="60950" marB="60950">
                    <a:solidFill>
                      <a:srgbClr val="000000">
                        <a:alpha val="0"/>
                      </a:srgbClr>
                    </a:solidFill>
                  </a:tcPr>
                </a:tc>
                <a:tc>
                  <a:txBody>
                    <a:bodyPr/>
                    <a:lstStyle/>
                    <a:p>
                      <a:pPr marL="0" lvl="0" indent="0" algn="l" rtl="0">
                        <a:spcBef>
                          <a:spcPts val="0"/>
                        </a:spcBef>
                        <a:spcAft>
                          <a:spcPts val="0"/>
                        </a:spcAft>
                        <a:buNone/>
                      </a:pPr>
                      <a:r>
                        <a:rPr lang="en" sz="2000">
                          <a:latin typeface="Times New Roman"/>
                          <a:ea typeface="Times New Roman"/>
                          <a:cs typeface="Times New Roman"/>
                          <a:sym typeface="Times New Roman"/>
                        </a:rPr>
                        <a:t>14x3.9x2.9</a:t>
                      </a:r>
                      <a:endParaRPr sz="2000">
                        <a:latin typeface="Times New Roman"/>
                        <a:ea typeface="Times New Roman"/>
                        <a:cs typeface="Times New Roman"/>
                        <a:sym typeface="Times New Roman"/>
                      </a:endParaRPr>
                    </a:p>
                  </a:txBody>
                  <a:tcPr marL="68575" marR="68575" marT="60950" marB="60950">
                    <a:solidFill>
                      <a:srgbClr val="000000">
                        <a:alpha val="0"/>
                      </a:srgbClr>
                    </a:solidFill>
                  </a:tcPr>
                </a:tc>
                <a:tc>
                  <a:txBody>
                    <a:bodyPr/>
                    <a:lstStyle/>
                    <a:p>
                      <a:pPr marL="0" lvl="0" indent="0" algn="l" rtl="0">
                        <a:spcBef>
                          <a:spcPts val="0"/>
                        </a:spcBef>
                        <a:spcAft>
                          <a:spcPts val="0"/>
                        </a:spcAft>
                        <a:buNone/>
                      </a:pPr>
                      <a:r>
                        <a:rPr lang="en" sz="2000">
                          <a:latin typeface="Times New Roman"/>
                          <a:ea typeface="Times New Roman"/>
                          <a:cs typeface="Times New Roman"/>
                          <a:sym typeface="Times New Roman"/>
                        </a:rPr>
                        <a:t>9x5.4x3</a:t>
                      </a:r>
                      <a:endParaRPr sz="2000">
                        <a:latin typeface="Times New Roman"/>
                        <a:ea typeface="Times New Roman"/>
                        <a:cs typeface="Times New Roman"/>
                        <a:sym typeface="Times New Roman"/>
                      </a:endParaRPr>
                    </a:p>
                  </a:txBody>
                  <a:tcPr marL="68575" marR="68575" marT="60950" marB="60950">
                    <a:solidFill>
                      <a:srgbClr val="000000">
                        <a:alpha val="0"/>
                      </a:srgbClr>
                    </a:solidFill>
                  </a:tcPr>
                </a:tc>
                <a:tc>
                  <a:txBody>
                    <a:bodyPr/>
                    <a:lstStyle/>
                    <a:p>
                      <a:pPr marL="0" lvl="0" indent="0" algn="l" rtl="0">
                        <a:spcBef>
                          <a:spcPts val="0"/>
                        </a:spcBef>
                        <a:spcAft>
                          <a:spcPts val="0"/>
                        </a:spcAft>
                        <a:buNone/>
                      </a:pPr>
                      <a:r>
                        <a:rPr lang="en" sz="2000">
                          <a:latin typeface="Times New Roman"/>
                          <a:ea typeface="Times New Roman"/>
                          <a:cs typeface="Times New Roman"/>
                          <a:sym typeface="Times New Roman"/>
                        </a:rPr>
                        <a:t>17x8x8.3</a:t>
                      </a:r>
                      <a:endParaRPr sz="2000">
                        <a:latin typeface="Times New Roman"/>
                        <a:ea typeface="Times New Roman"/>
                        <a:cs typeface="Times New Roman"/>
                        <a:sym typeface="Times New Roman"/>
                      </a:endParaRPr>
                    </a:p>
                  </a:txBody>
                  <a:tcPr marL="68575" marR="68575" marT="60950" marB="60950">
                    <a:solidFill>
                      <a:srgbClr val="000000">
                        <a:alpha val="0"/>
                      </a:srgbClr>
                    </a:solidFill>
                  </a:tcPr>
                </a:tc>
                <a:extLst>
                  <a:ext uri="{0D108BD9-81ED-4DB2-BD59-A6C34878D82A}">
                    <a16:rowId xmlns:a16="http://schemas.microsoft.com/office/drawing/2014/main" val="10002"/>
                  </a:ext>
                </a:extLst>
              </a:tr>
              <a:tr h="588525">
                <a:tc>
                  <a:txBody>
                    <a:bodyPr/>
                    <a:lstStyle/>
                    <a:p>
                      <a:pPr marL="0" lvl="0" indent="0" algn="l" rtl="0">
                        <a:spcBef>
                          <a:spcPts val="0"/>
                        </a:spcBef>
                        <a:spcAft>
                          <a:spcPts val="0"/>
                        </a:spcAft>
                        <a:buNone/>
                      </a:pPr>
                      <a:r>
                        <a:rPr lang="en" sz="2000">
                          <a:latin typeface="Times New Roman"/>
                          <a:ea typeface="Times New Roman"/>
                          <a:cs typeface="Times New Roman"/>
                          <a:sym typeface="Times New Roman"/>
                        </a:rPr>
                        <a:t>Target groups</a:t>
                      </a:r>
                      <a:endParaRPr sz="2000">
                        <a:latin typeface="Times New Roman"/>
                        <a:ea typeface="Times New Roman"/>
                        <a:cs typeface="Times New Roman"/>
                        <a:sym typeface="Times New Roman"/>
                      </a:endParaRPr>
                    </a:p>
                  </a:txBody>
                  <a:tcPr marL="68575" marR="68575" marT="60950" marB="60950">
                    <a:solidFill>
                      <a:srgbClr val="000000">
                        <a:alpha val="0"/>
                      </a:srgbClr>
                    </a:solidFill>
                  </a:tcPr>
                </a:tc>
                <a:tc>
                  <a:txBody>
                    <a:bodyPr/>
                    <a:lstStyle/>
                    <a:p>
                      <a:pPr marL="0" lvl="0" indent="0" algn="ctr" rtl="0">
                        <a:spcBef>
                          <a:spcPts val="0"/>
                        </a:spcBef>
                        <a:spcAft>
                          <a:spcPts val="0"/>
                        </a:spcAft>
                        <a:buNone/>
                      </a:pPr>
                      <a:r>
                        <a:rPr lang="en" sz="2000" dirty="0">
                          <a:latin typeface="Times New Roman"/>
                          <a:ea typeface="Times New Roman"/>
                          <a:cs typeface="Times New Roman"/>
                          <a:sym typeface="Times New Roman"/>
                        </a:rPr>
                        <a:t>General</a:t>
                      </a:r>
                      <a:endParaRPr sz="2000" dirty="0">
                        <a:latin typeface="Times New Roman"/>
                        <a:ea typeface="Times New Roman"/>
                        <a:cs typeface="Times New Roman"/>
                        <a:sym typeface="Times New Roman"/>
                      </a:endParaRPr>
                    </a:p>
                  </a:txBody>
                  <a:tcPr marL="68575" marR="68575" marT="60950" marB="60950">
                    <a:solidFill>
                      <a:srgbClr val="000000">
                        <a:alpha val="0"/>
                      </a:srgbClr>
                    </a:solidFill>
                  </a:tcPr>
                </a:tc>
                <a:tc gridSpan="2">
                  <a:txBody>
                    <a:bodyPr/>
                    <a:lstStyle/>
                    <a:p>
                      <a:pPr marL="0" lvl="0" indent="0" algn="l" rtl="0">
                        <a:spcBef>
                          <a:spcPts val="0"/>
                        </a:spcBef>
                        <a:spcAft>
                          <a:spcPts val="0"/>
                        </a:spcAft>
                        <a:buNone/>
                      </a:pPr>
                      <a:r>
                        <a:rPr lang="en" sz="2000" dirty="0">
                          <a:latin typeface="Times New Roman"/>
                          <a:ea typeface="Times New Roman"/>
                          <a:cs typeface="Times New Roman"/>
                          <a:sym typeface="Times New Roman"/>
                        </a:rPr>
                        <a:t>West Africa Families</a:t>
                      </a:r>
                      <a:endParaRPr sz="2000" dirty="0">
                        <a:latin typeface="Times New Roman"/>
                        <a:ea typeface="Times New Roman"/>
                        <a:cs typeface="Times New Roman"/>
                        <a:sym typeface="Times New Roman"/>
                      </a:endParaRPr>
                    </a:p>
                  </a:txBody>
                  <a:tcPr marL="68575" marR="68575" marT="60950" marB="60950">
                    <a:solidFill>
                      <a:srgbClr val="000000">
                        <a:alpha val="0"/>
                      </a:srgbClr>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686</Words>
  <Application>Microsoft Macintosh PowerPoint</Application>
  <PresentationFormat>Custom</PresentationFormat>
  <Paragraphs>105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Jekamo, Dawit T</cp:lastModifiedBy>
  <cp:revision>1</cp:revision>
  <dcterms:modified xsi:type="dcterms:W3CDTF">2019-12-12T05:02:27Z</dcterms:modified>
</cp:coreProperties>
</file>